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3" name="Shape 253"/>
          <p:cNvSpPr/>
          <p:nvPr>
            <p:ph type="sldImg"/>
          </p:nvPr>
        </p:nvSpPr>
        <p:spPr>
          <a:xfrm>
            <a:off x="1143000" y="685800"/>
            <a:ext cx="4572000" cy="3429000"/>
          </a:xfrm>
          <a:prstGeom prst="rect">
            <a:avLst/>
          </a:prstGeom>
        </p:spPr>
        <p:txBody>
          <a:bodyPr/>
          <a:lstStyle/>
          <a:p>
            <a:pPr/>
          </a:p>
        </p:txBody>
      </p:sp>
      <p:sp>
        <p:nvSpPr>
          <p:cNvPr id="254" name="Shape 2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Source images :  &lt;a href='https://www.freepik.com/photos/business'&gt;Business photo created by drobotdean - www.freepik.com&lt;/a&gt;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Source images : Powerpoint Stock Images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hasCustomPrompt="1"/>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hasCustomPrompt="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
            </a:r>
          </a:p>
          <a:p>
            <a:pPr lvl="2"/>
            <a:r>
              <a:t/>
            </a:r>
          </a:p>
          <a:p>
            <a:pPr lvl="3"/>
            <a:r>
              <a:t/>
            </a:r>
          </a:p>
          <a:p>
            <a:pPr lvl="4"/>
            <a:r>
              <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92" name="Title Text"/>
          <p:cNvSpPr txBox="1"/>
          <p:nvPr>
            <p:ph type="title" hasCustomPrompt="1"/>
          </p:nvPr>
        </p:nvSpPr>
        <p:spPr>
          <a:xfrm>
            <a:off x="1524000" y="1122362"/>
            <a:ext cx="9144000" cy="2387601"/>
          </a:xfrm>
          <a:prstGeom prst="rect">
            <a:avLst/>
          </a:prstGeom>
        </p:spPr>
        <p:txBody>
          <a:bodyPr anchor="b"/>
          <a:lstStyle>
            <a:lvl1pPr algn="ctr">
              <a:defRPr b="0" sz="6000">
                <a:latin typeface="Calibri Light"/>
                <a:ea typeface="Calibri Light"/>
                <a:cs typeface="Calibri Light"/>
                <a:sym typeface="Calibri Light"/>
              </a:defRPr>
            </a:lvl1pPr>
          </a:lstStyle>
          <a:p>
            <a:pPr/>
            <a:r>
              <a:t>Title Text</a:t>
            </a:r>
          </a:p>
        </p:txBody>
      </p:sp>
      <p:sp>
        <p:nvSpPr>
          <p:cNvPr id="93" name="Body Level One…"/>
          <p:cNvSpPr txBox="1"/>
          <p:nvPr>
            <p:ph type="body" sz="quarter" idx="1" hasCustomPrompt="1"/>
          </p:nvPr>
        </p:nvSpPr>
        <p:spPr>
          <a:xfrm>
            <a:off x="1524000" y="3602037"/>
            <a:ext cx="9144000" cy="1655764"/>
          </a:xfrm>
          <a:prstGeom prst="rect">
            <a:avLst/>
          </a:prstGeom>
        </p:spPr>
        <p:txBody>
          <a:bodyPr/>
          <a:lstStyle>
            <a:lvl1pPr marL="0" indent="0" algn="ctr">
              <a:buSzTx/>
              <a:buFontTx/>
              <a:buNone/>
              <a:defRPr sz="2400">
                <a:latin typeface="+mn-lt"/>
                <a:ea typeface="+mn-ea"/>
                <a:cs typeface="+mn-cs"/>
                <a:sym typeface="Calibri"/>
              </a:defRPr>
            </a:lvl1pPr>
            <a:lvl2pPr marL="0" indent="0" algn="ctr">
              <a:buSzTx/>
              <a:buFontTx/>
              <a:buNone/>
              <a:defRPr sz="2400">
                <a:latin typeface="+mn-lt"/>
                <a:ea typeface="+mn-ea"/>
                <a:cs typeface="+mn-cs"/>
                <a:sym typeface="Calibri"/>
              </a:defRPr>
            </a:lvl2pPr>
            <a:lvl3pPr marL="0" indent="0" algn="ctr">
              <a:buSzTx/>
              <a:buFontTx/>
              <a:buNone/>
              <a:defRPr sz="2400">
                <a:latin typeface="+mn-lt"/>
                <a:ea typeface="+mn-ea"/>
                <a:cs typeface="+mn-cs"/>
                <a:sym typeface="Calibri"/>
              </a:defRPr>
            </a:lvl3pPr>
            <a:lvl4pPr marL="0" indent="0" algn="ctr">
              <a:buSzTx/>
              <a:buFontTx/>
              <a:buNone/>
              <a:defRPr sz="2400">
                <a:latin typeface="+mn-lt"/>
                <a:ea typeface="+mn-ea"/>
                <a:cs typeface="+mn-cs"/>
                <a:sym typeface="Calibri"/>
              </a:defRPr>
            </a:lvl4pPr>
            <a:lvl5pPr marL="0" indent="0" algn="ctr">
              <a:buSzTx/>
              <a:buFontTx/>
              <a:buNone/>
              <a:defRPr sz="2400">
                <a:latin typeface="+mn-lt"/>
                <a:ea typeface="+mn-ea"/>
                <a:cs typeface="+mn-cs"/>
                <a:sym typeface="Calibri"/>
              </a:defRPr>
            </a:lvl5pPr>
          </a:lstStyle>
          <a:p>
            <a:pPr/>
            <a:r>
              <a:t>Body Level One</a:t>
            </a:r>
          </a:p>
          <a:p>
            <a:pPr lvl="1"/>
            <a:r>
              <a:t/>
            </a:r>
          </a:p>
          <a:p>
            <a:pPr lvl="2"/>
            <a:r>
              <a:t/>
            </a:r>
          </a:p>
          <a:p>
            <a:pPr lvl="3"/>
            <a:r>
              <a:t/>
            </a:r>
          </a:p>
          <a:p>
            <a:pPr lvl="4"/>
            <a:r>
              <a:t/>
            </a:r>
          </a:p>
        </p:txBody>
      </p:sp>
      <p:sp>
        <p:nvSpPr>
          <p:cNvPr id="94"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1" name="Title Text"/>
          <p:cNvSpPr txBox="1"/>
          <p:nvPr>
            <p:ph type="title" hasCustomPrompt="1"/>
          </p:nvPr>
        </p:nvSpPr>
        <p:spPr>
          <a:xfrm>
            <a:off x="838200" y="365125"/>
            <a:ext cx="10515600" cy="1325563"/>
          </a:xfrm>
          <a:prstGeom prst="rect">
            <a:avLst/>
          </a:prstGeom>
        </p:spPr>
        <p:txBody>
          <a:bodyPr/>
          <a:lstStyle>
            <a:lvl1pPr>
              <a:defRPr b="0">
                <a:latin typeface="Calibri Light"/>
                <a:ea typeface="Calibri Light"/>
                <a:cs typeface="Calibri Light"/>
                <a:sym typeface="Calibri Light"/>
              </a:defRPr>
            </a:lvl1pPr>
          </a:lstStyle>
          <a:p>
            <a:pPr/>
            <a:r>
              <a:t>Title Text</a:t>
            </a:r>
          </a:p>
        </p:txBody>
      </p:sp>
      <p:sp>
        <p:nvSpPr>
          <p:cNvPr id="102" name="Body Level One…"/>
          <p:cNvSpPr txBox="1"/>
          <p:nvPr>
            <p:ph type="body" idx="1" hasCustomPrompt="1"/>
          </p:nvPr>
        </p:nvSpPr>
        <p:spPr>
          <a:xfrm>
            <a:off x="838200" y="1825625"/>
            <a:ext cx="10515600" cy="4351338"/>
          </a:xfrm>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pPr/>
            <a:r>
              <a:t>Body Level One</a:t>
            </a:r>
          </a:p>
          <a:p>
            <a:pPr lvl="1"/>
            <a:r>
              <a:t/>
            </a:r>
          </a:p>
          <a:p>
            <a:pPr lvl="2"/>
            <a:r>
              <a:t/>
            </a:r>
          </a:p>
          <a:p>
            <a:pPr lvl="3"/>
            <a:r>
              <a:t/>
            </a:r>
          </a:p>
          <a:p>
            <a:pPr lvl="4"/>
            <a:r>
              <a:t/>
            </a:r>
          </a:p>
        </p:txBody>
      </p:sp>
      <p:sp>
        <p:nvSpPr>
          <p:cNvPr id="103"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10" name="Title Text"/>
          <p:cNvSpPr txBox="1"/>
          <p:nvPr>
            <p:ph type="title" hasCustomPrompt="1"/>
          </p:nvPr>
        </p:nvSpPr>
        <p:spPr>
          <a:xfrm>
            <a:off x="831850" y="1709738"/>
            <a:ext cx="10515600" cy="2852737"/>
          </a:xfrm>
          <a:prstGeom prst="rect">
            <a:avLst/>
          </a:prstGeom>
        </p:spPr>
        <p:txBody>
          <a:bodyPr anchor="b"/>
          <a:lstStyle>
            <a:lvl1pPr>
              <a:defRPr b="0" sz="6000">
                <a:latin typeface="Calibri Light"/>
                <a:ea typeface="Calibri Light"/>
                <a:cs typeface="Calibri Light"/>
                <a:sym typeface="Calibri Light"/>
              </a:defRPr>
            </a:lvl1pPr>
          </a:lstStyle>
          <a:p>
            <a:pPr/>
            <a:r>
              <a:t>Title Text</a:t>
            </a:r>
          </a:p>
        </p:txBody>
      </p:sp>
      <p:sp>
        <p:nvSpPr>
          <p:cNvPr id="111" name="Body Level One…"/>
          <p:cNvSpPr txBox="1"/>
          <p:nvPr>
            <p:ph type="body" sz="quarter" idx="1" hasCustomPrompt="1"/>
          </p:nvPr>
        </p:nvSpPr>
        <p:spPr>
          <a:xfrm>
            <a:off x="831850" y="4589462"/>
            <a:ext cx="10515600" cy="1500189"/>
          </a:xfrm>
          <a:prstGeom prst="rect">
            <a:avLst/>
          </a:prstGeom>
        </p:spPr>
        <p:txBody>
          <a:bodyPr/>
          <a:lstStyle>
            <a:lvl1pPr marL="0" indent="0">
              <a:buSzTx/>
              <a:buFontTx/>
              <a:buNone/>
              <a:defRPr sz="2400">
                <a:solidFill>
                  <a:srgbClr val="888888"/>
                </a:solidFill>
                <a:latin typeface="+mn-lt"/>
                <a:ea typeface="+mn-ea"/>
                <a:cs typeface="+mn-cs"/>
                <a:sym typeface="Calibri"/>
              </a:defRPr>
            </a:lvl1pPr>
            <a:lvl2pPr marL="0" indent="0">
              <a:buSzTx/>
              <a:buFontTx/>
              <a:buNone/>
              <a:defRPr sz="2400">
                <a:solidFill>
                  <a:srgbClr val="888888"/>
                </a:solidFill>
                <a:latin typeface="+mn-lt"/>
                <a:ea typeface="+mn-ea"/>
                <a:cs typeface="+mn-cs"/>
                <a:sym typeface="Calibri"/>
              </a:defRPr>
            </a:lvl2pPr>
            <a:lvl3pPr marL="0" indent="0">
              <a:buSzTx/>
              <a:buFontTx/>
              <a:buNone/>
              <a:defRPr sz="2400">
                <a:solidFill>
                  <a:srgbClr val="888888"/>
                </a:solidFill>
                <a:latin typeface="+mn-lt"/>
                <a:ea typeface="+mn-ea"/>
                <a:cs typeface="+mn-cs"/>
                <a:sym typeface="Calibri"/>
              </a:defRPr>
            </a:lvl3pPr>
            <a:lvl4pPr marL="0" indent="0">
              <a:buSzTx/>
              <a:buFontTx/>
              <a:buNone/>
              <a:defRPr sz="2400">
                <a:solidFill>
                  <a:srgbClr val="888888"/>
                </a:solidFill>
                <a:latin typeface="+mn-lt"/>
                <a:ea typeface="+mn-ea"/>
                <a:cs typeface="+mn-cs"/>
                <a:sym typeface="Calibri"/>
              </a:defRPr>
            </a:lvl4pPr>
            <a:lvl5pPr marL="0" indent="0">
              <a:buSzTx/>
              <a:buFontTx/>
              <a:buNone/>
              <a:defRPr sz="2400">
                <a:solidFill>
                  <a:srgbClr val="888888"/>
                </a:solidFill>
                <a:latin typeface="+mn-lt"/>
                <a:ea typeface="+mn-ea"/>
                <a:cs typeface="+mn-cs"/>
                <a:sym typeface="Calibri"/>
              </a:defRPr>
            </a:lvl5pPr>
          </a:lstStyle>
          <a:p>
            <a:pPr/>
            <a:r>
              <a:t>Body Level One</a:t>
            </a:r>
          </a:p>
          <a:p>
            <a:pPr lvl="1"/>
            <a:r>
              <a:t/>
            </a:r>
          </a:p>
          <a:p>
            <a:pPr lvl="2"/>
            <a:r>
              <a:t/>
            </a:r>
          </a:p>
          <a:p>
            <a:pPr lvl="3"/>
            <a:r>
              <a:t/>
            </a:r>
          </a:p>
          <a:p>
            <a:pPr lvl="4"/>
            <a:r>
              <a:t/>
            </a:r>
          </a:p>
        </p:txBody>
      </p:sp>
      <p:sp>
        <p:nvSpPr>
          <p:cNvPr id="112"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19" name="Title Text"/>
          <p:cNvSpPr txBox="1"/>
          <p:nvPr>
            <p:ph type="title" hasCustomPrompt="1"/>
          </p:nvPr>
        </p:nvSpPr>
        <p:spPr>
          <a:xfrm>
            <a:off x="838200" y="365125"/>
            <a:ext cx="10515600" cy="1325563"/>
          </a:xfrm>
          <a:prstGeom prst="rect">
            <a:avLst/>
          </a:prstGeom>
        </p:spPr>
        <p:txBody>
          <a:bodyPr/>
          <a:lstStyle>
            <a:lvl1pPr>
              <a:defRPr b="0">
                <a:latin typeface="Calibri Light"/>
                <a:ea typeface="Calibri Light"/>
                <a:cs typeface="Calibri Light"/>
                <a:sym typeface="Calibri Light"/>
              </a:defRPr>
            </a:lvl1pPr>
          </a:lstStyle>
          <a:p>
            <a:pPr/>
            <a:r>
              <a:t>Title Text</a:t>
            </a:r>
          </a:p>
        </p:txBody>
      </p:sp>
      <p:sp>
        <p:nvSpPr>
          <p:cNvPr id="120" name="Body Level One…"/>
          <p:cNvSpPr txBox="1"/>
          <p:nvPr>
            <p:ph type="body" sz="half" idx="1" hasCustomPrompt="1"/>
          </p:nvPr>
        </p:nvSpPr>
        <p:spPr>
          <a:xfrm>
            <a:off x="838200" y="1825625"/>
            <a:ext cx="5181600" cy="4351338"/>
          </a:xfrm>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pPr/>
            <a:r>
              <a:t>Body Level One</a:t>
            </a:r>
          </a:p>
          <a:p>
            <a:pPr lvl="1"/>
            <a:r>
              <a:t/>
            </a:r>
          </a:p>
          <a:p>
            <a:pPr lvl="2"/>
            <a:r>
              <a:t/>
            </a:r>
          </a:p>
          <a:p>
            <a:pPr lvl="3"/>
            <a:r>
              <a:t/>
            </a:r>
          </a:p>
          <a:p>
            <a:pPr lvl="4"/>
            <a:r>
              <a:t/>
            </a:r>
          </a:p>
        </p:txBody>
      </p:sp>
      <p:sp>
        <p:nvSpPr>
          <p:cNvPr id="121"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28" name="Title Text"/>
          <p:cNvSpPr txBox="1"/>
          <p:nvPr>
            <p:ph type="title" hasCustomPrompt="1"/>
          </p:nvPr>
        </p:nvSpPr>
        <p:spPr>
          <a:xfrm>
            <a:off x="839787" y="365125"/>
            <a:ext cx="10515601" cy="1325563"/>
          </a:xfrm>
          <a:prstGeom prst="rect">
            <a:avLst/>
          </a:prstGeom>
        </p:spPr>
        <p:txBody>
          <a:bodyPr/>
          <a:lstStyle>
            <a:lvl1pPr>
              <a:defRPr b="0">
                <a:latin typeface="Calibri Light"/>
                <a:ea typeface="Calibri Light"/>
                <a:cs typeface="Calibri Light"/>
                <a:sym typeface="Calibri Light"/>
              </a:defRPr>
            </a:lvl1pPr>
          </a:lstStyle>
          <a:p>
            <a:pPr/>
            <a:r>
              <a:t>Title Text</a:t>
            </a:r>
          </a:p>
        </p:txBody>
      </p:sp>
      <p:sp>
        <p:nvSpPr>
          <p:cNvPr id="129" name="Body Level One…"/>
          <p:cNvSpPr txBox="1"/>
          <p:nvPr>
            <p:ph type="body" sz="quarter" idx="1" hasCustomPrompt="1"/>
          </p:nvPr>
        </p:nvSpPr>
        <p:spPr>
          <a:xfrm>
            <a:off x="839787" y="1681163"/>
            <a:ext cx="5157790" cy="823914"/>
          </a:xfrm>
          <a:prstGeom prst="rect">
            <a:avLst/>
          </a:prstGeom>
        </p:spPr>
        <p:txBody>
          <a:bodyPr anchor="b"/>
          <a:lstStyle>
            <a:lvl1pPr marL="0" indent="0">
              <a:buSzTx/>
              <a:buFontTx/>
              <a:buNone/>
              <a:defRPr b="1" sz="2400">
                <a:latin typeface="+mn-lt"/>
                <a:ea typeface="+mn-ea"/>
                <a:cs typeface="+mn-cs"/>
                <a:sym typeface="Calibri"/>
              </a:defRPr>
            </a:lvl1pPr>
            <a:lvl2pPr marL="0" indent="0">
              <a:buSzTx/>
              <a:buFontTx/>
              <a:buNone/>
              <a:defRPr b="1" sz="2400">
                <a:latin typeface="+mn-lt"/>
                <a:ea typeface="+mn-ea"/>
                <a:cs typeface="+mn-cs"/>
                <a:sym typeface="Calibri"/>
              </a:defRPr>
            </a:lvl2pPr>
            <a:lvl3pPr marL="0" indent="0">
              <a:buSzTx/>
              <a:buFontTx/>
              <a:buNone/>
              <a:defRPr b="1" sz="2400">
                <a:latin typeface="+mn-lt"/>
                <a:ea typeface="+mn-ea"/>
                <a:cs typeface="+mn-cs"/>
                <a:sym typeface="Calibri"/>
              </a:defRPr>
            </a:lvl3pPr>
            <a:lvl4pPr marL="0" indent="0">
              <a:buSzTx/>
              <a:buFontTx/>
              <a:buNone/>
              <a:defRPr b="1" sz="2400">
                <a:latin typeface="+mn-lt"/>
                <a:ea typeface="+mn-ea"/>
                <a:cs typeface="+mn-cs"/>
                <a:sym typeface="Calibri"/>
              </a:defRPr>
            </a:lvl4pPr>
            <a:lvl5pPr marL="0" indent="0">
              <a:buSzTx/>
              <a:buFontTx/>
              <a:buNone/>
              <a:defRPr b="1" sz="2400">
                <a:latin typeface="+mn-lt"/>
                <a:ea typeface="+mn-ea"/>
                <a:cs typeface="+mn-cs"/>
                <a:sym typeface="Calibri"/>
              </a:defRPr>
            </a:lvl5pPr>
          </a:lstStyle>
          <a:p>
            <a:pPr/>
            <a:r>
              <a:t>Body Level One</a:t>
            </a:r>
          </a:p>
          <a:p>
            <a:pPr lvl="1"/>
            <a:r>
              <a:t/>
            </a:r>
          </a:p>
          <a:p>
            <a:pPr lvl="2"/>
            <a:r>
              <a:t/>
            </a:r>
          </a:p>
          <a:p>
            <a:pPr lvl="3"/>
            <a:r>
              <a:t/>
            </a:r>
          </a:p>
          <a:p>
            <a:pPr lvl="4"/>
            <a:r>
              <a:t/>
            </a:r>
          </a:p>
        </p:txBody>
      </p:sp>
      <p:sp>
        <p:nvSpPr>
          <p:cNvPr id="130" name="Text Placeholder 4"/>
          <p:cNvSpPr/>
          <p:nvPr>
            <p:ph type="body" sz="quarter" idx="21"/>
          </p:nvPr>
        </p:nvSpPr>
        <p:spPr>
          <a:xfrm>
            <a:off x="6172200" y="1681163"/>
            <a:ext cx="5183188" cy="823914"/>
          </a:xfrm>
          <a:prstGeom prst="rect">
            <a:avLst/>
          </a:prstGeom>
        </p:spPr>
        <p:txBody>
          <a:bodyPr anchor="b"/>
          <a:lstStyle/>
          <a:p>
            <a:pPr/>
          </a:p>
        </p:txBody>
      </p:sp>
      <p:sp>
        <p:nvSpPr>
          <p:cNvPr id="131"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38" name="Title Text"/>
          <p:cNvSpPr txBox="1"/>
          <p:nvPr>
            <p:ph type="title" hasCustomPrompt="1"/>
          </p:nvPr>
        </p:nvSpPr>
        <p:spPr>
          <a:xfrm>
            <a:off x="838200" y="365125"/>
            <a:ext cx="10515600" cy="1325563"/>
          </a:xfrm>
          <a:prstGeom prst="rect">
            <a:avLst/>
          </a:prstGeom>
        </p:spPr>
        <p:txBody>
          <a:bodyPr/>
          <a:lstStyle>
            <a:lvl1pPr>
              <a:defRPr b="0">
                <a:latin typeface="Calibri Light"/>
                <a:ea typeface="Calibri Light"/>
                <a:cs typeface="Calibri Light"/>
                <a:sym typeface="Calibri Light"/>
              </a:defRPr>
            </a:lvl1pPr>
          </a:lstStyle>
          <a:p>
            <a:pPr/>
            <a:r>
              <a:t>Title Text</a:t>
            </a:r>
          </a:p>
        </p:txBody>
      </p:sp>
      <p:sp>
        <p:nvSpPr>
          <p:cNvPr id="139"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6"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53" name="Title Text"/>
          <p:cNvSpPr txBox="1"/>
          <p:nvPr>
            <p:ph type="title" hasCustomPrompt="1"/>
          </p:nvPr>
        </p:nvSpPr>
        <p:spPr>
          <a:xfrm>
            <a:off x="839787" y="457200"/>
            <a:ext cx="3932240" cy="1600200"/>
          </a:xfrm>
          <a:prstGeom prst="rect">
            <a:avLst/>
          </a:prstGeom>
        </p:spPr>
        <p:txBody>
          <a:bodyPr anchor="b"/>
          <a:lstStyle>
            <a:lvl1pPr>
              <a:defRPr b="0" sz="3200">
                <a:latin typeface="Calibri Light"/>
                <a:ea typeface="Calibri Light"/>
                <a:cs typeface="Calibri Light"/>
                <a:sym typeface="Calibri Light"/>
              </a:defRPr>
            </a:lvl1pPr>
          </a:lstStyle>
          <a:p>
            <a:pPr/>
            <a:r>
              <a:t>Title Text</a:t>
            </a:r>
          </a:p>
        </p:txBody>
      </p:sp>
      <p:sp>
        <p:nvSpPr>
          <p:cNvPr id="154" name="Body Level One…"/>
          <p:cNvSpPr txBox="1"/>
          <p:nvPr>
            <p:ph type="body" sz="half" idx="1" hasCustomPrompt="1"/>
          </p:nvPr>
        </p:nvSpPr>
        <p:spPr>
          <a:xfrm>
            <a:off x="5183187" y="987425"/>
            <a:ext cx="6172202" cy="4873625"/>
          </a:xfrm>
          <a:prstGeom prst="rect">
            <a:avLst/>
          </a:prstGeom>
        </p:spPr>
        <p:txBody>
          <a:bodyPr/>
          <a:lstStyle>
            <a:lvl1pPr>
              <a:defRPr sz="3200">
                <a:latin typeface="+mn-lt"/>
                <a:ea typeface="+mn-ea"/>
                <a:cs typeface="+mn-cs"/>
                <a:sym typeface="Calibri"/>
              </a:defRPr>
            </a:lvl1pPr>
            <a:lvl2pPr marL="718184" indent="-260984">
              <a:defRPr sz="3200">
                <a:latin typeface="+mn-lt"/>
                <a:ea typeface="+mn-ea"/>
                <a:cs typeface="+mn-cs"/>
                <a:sym typeface="Calibri"/>
              </a:defRPr>
            </a:lvl2pPr>
            <a:lvl3pPr marL="1219200" indent="-304800">
              <a:defRPr sz="3200">
                <a:latin typeface="+mn-lt"/>
                <a:ea typeface="+mn-ea"/>
                <a:cs typeface="+mn-cs"/>
                <a:sym typeface="Calibri"/>
              </a:defRPr>
            </a:lvl3pPr>
            <a:lvl4pPr marL="1737360" indent="-365760">
              <a:defRPr sz="3200">
                <a:latin typeface="+mn-lt"/>
                <a:ea typeface="+mn-ea"/>
                <a:cs typeface="+mn-cs"/>
                <a:sym typeface="Calibri"/>
              </a:defRPr>
            </a:lvl4pPr>
            <a:lvl5pPr marL="2194560" indent="-365760">
              <a:defRPr sz="3200">
                <a:latin typeface="+mn-lt"/>
                <a:ea typeface="+mn-ea"/>
                <a:cs typeface="+mn-cs"/>
                <a:sym typeface="Calibri"/>
              </a:defRPr>
            </a:lvl5pPr>
          </a:lstStyle>
          <a:p>
            <a:pPr/>
            <a:r>
              <a:t>Body Level One</a:t>
            </a:r>
          </a:p>
          <a:p>
            <a:pPr lvl="1"/>
            <a:r>
              <a:t/>
            </a:r>
          </a:p>
          <a:p>
            <a:pPr lvl="2"/>
            <a:r>
              <a:t/>
            </a:r>
          </a:p>
          <a:p>
            <a:pPr lvl="3"/>
            <a:r>
              <a:t/>
            </a:r>
          </a:p>
          <a:p>
            <a:pPr lvl="4"/>
            <a:r>
              <a:t/>
            </a:r>
          </a:p>
        </p:txBody>
      </p:sp>
      <p:sp>
        <p:nvSpPr>
          <p:cNvPr id="155" name="Text Placeholder 3"/>
          <p:cNvSpPr/>
          <p:nvPr>
            <p:ph type="body" sz="quarter" idx="21"/>
          </p:nvPr>
        </p:nvSpPr>
        <p:spPr>
          <a:xfrm>
            <a:off x="839787" y="2057400"/>
            <a:ext cx="3932238" cy="3811588"/>
          </a:xfrm>
          <a:prstGeom prst="rect">
            <a:avLst/>
          </a:prstGeom>
        </p:spPr>
        <p:txBody>
          <a:bodyPr/>
          <a:lstStyle/>
          <a:p>
            <a:pPr/>
          </a:p>
        </p:txBody>
      </p:sp>
      <p:sp>
        <p:nvSpPr>
          <p:cNvPr id="156"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63" name="Title Text"/>
          <p:cNvSpPr txBox="1"/>
          <p:nvPr>
            <p:ph type="title" hasCustomPrompt="1"/>
          </p:nvPr>
        </p:nvSpPr>
        <p:spPr>
          <a:xfrm>
            <a:off x="839787" y="457200"/>
            <a:ext cx="3932240" cy="1600200"/>
          </a:xfrm>
          <a:prstGeom prst="rect">
            <a:avLst/>
          </a:prstGeom>
        </p:spPr>
        <p:txBody>
          <a:bodyPr anchor="b"/>
          <a:lstStyle>
            <a:lvl1pPr>
              <a:defRPr b="0" sz="3200">
                <a:latin typeface="Calibri Light"/>
                <a:ea typeface="Calibri Light"/>
                <a:cs typeface="Calibri Light"/>
                <a:sym typeface="Calibri Light"/>
              </a:defRPr>
            </a:lvl1pPr>
          </a:lstStyle>
          <a:p>
            <a:pPr/>
            <a:r>
              <a:t>Title Text</a:t>
            </a:r>
          </a:p>
        </p:txBody>
      </p:sp>
      <p:sp>
        <p:nvSpPr>
          <p:cNvPr id="164"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165" name="Body Level One…"/>
          <p:cNvSpPr txBox="1"/>
          <p:nvPr>
            <p:ph type="body" sz="quarter" idx="1" hasCustomPrompt="1"/>
          </p:nvPr>
        </p:nvSpPr>
        <p:spPr>
          <a:xfrm>
            <a:off x="839787" y="2057400"/>
            <a:ext cx="3932240" cy="3811588"/>
          </a:xfrm>
          <a:prstGeom prst="rect">
            <a:avLst/>
          </a:prstGeom>
        </p:spPr>
        <p:txBody>
          <a:bodyPr/>
          <a:lstStyle>
            <a:lvl1pPr marL="0" indent="0">
              <a:buSzTx/>
              <a:buFontTx/>
              <a:buNone/>
              <a:defRPr sz="1600">
                <a:latin typeface="+mn-lt"/>
                <a:ea typeface="+mn-ea"/>
                <a:cs typeface="+mn-cs"/>
                <a:sym typeface="Calibri"/>
              </a:defRPr>
            </a:lvl1pPr>
            <a:lvl2pPr marL="0" indent="0">
              <a:buSzTx/>
              <a:buFontTx/>
              <a:buNone/>
              <a:defRPr sz="1600">
                <a:latin typeface="+mn-lt"/>
                <a:ea typeface="+mn-ea"/>
                <a:cs typeface="+mn-cs"/>
                <a:sym typeface="Calibri"/>
              </a:defRPr>
            </a:lvl2pPr>
            <a:lvl3pPr marL="0" indent="0">
              <a:buSzTx/>
              <a:buFontTx/>
              <a:buNone/>
              <a:defRPr sz="1600">
                <a:latin typeface="+mn-lt"/>
                <a:ea typeface="+mn-ea"/>
                <a:cs typeface="+mn-cs"/>
                <a:sym typeface="Calibri"/>
              </a:defRPr>
            </a:lvl3pPr>
            <a:lvl4pPr marL="0" indent="0">
              <a:buSzTx/>
              <a:buFontTx/>
              <a:buNone/>
              <a:defRPr sz="1600">
                <a:latin typeface="+mn-lt"/>
                <a:ea typeface="+mn-ea"/>
                <a:cs typeface="+mn-cs"/>
                <a:sym typeface="Calibri"/>
              </a:defRPr>
            </a:lvl4pPr>
            <a:lvl5pPr marL="0" indent="0">
              <a:buSzTx/>
              <a:buFontTx/>
              <a:buNone/>
              <a:defRPr sz="1600">
                <a:latin typeface="+mn-lt"/>
                <a:ea typeface="+mn-ea"/>
                <a:cs typeface="+mn-cs"/>
                <a:sym typeface="Calibri"/>
              </a:defRPr>
            </a:lvl5pPr>
          </a:lstStyle>
          <a:p>
            <a:pPr/>
            <a:r>
              <a:t>Body Level One</a:t>
            </a:r>
          </a:p>
          <a:p>
            <a:pPr lvl="1"/>
            <a:r>
              <a:t/>
            </a:r>
          </a:p>
          <a:p>
            <a:pPr lvl="2"/>
            <a:r>
              <a:t/>
            </a:r>
          </a:p>
          <a:p>
            <a:pPr lvl="3"/>
            <a:r>
              <a:t/>
            </a:r>
          </a:p>
          <a:p>
            <a:pPr lvl="4"/>
            <a:r>
              <a:t/>
            </a:r>
          </a:p>
        </p:txBody>
      </p:sp>
      <p:sp>
        <p:nvSpPr>
          <p:cNvPr id="166" name="Slide Number"/>
          <p:cNvSpPr txBox="1"/>
          <p:nvPr>
            <p:ph type="sldNum" sz="quarter" idx="2"/>
          </p:nvPr>
        </p:nvSpPr>
        <p:spPr>
          <a:xfrm>
            <a:off x="11095178" y="6414761"/>
            <a:ext cx="258623" cy="248303"/>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3" name="Title Text"/>
          <p:cNvSpPr txBox="1"/>
          <p:nvPr>
            <p:ph type="title"/>
          </p:nvPr>
        </p:nvSpPr>
        <p:spPr>
          <a:xfrm>
            <a:off x="1524000" y="1122362"/>
            <a:ext cx="9144000" cy="2387601"/>
          </a:xfrm>
          <a:prstGeom prst="rect">
            <a:avLst/>
          </a:prstGeom>
        </p:spPr>
        <p:txBody>
          <a:bodyPr lIns="45719" tIns="45719" rIns="45719" bIns="45719" anchor="b"/>
          <a:lstStyle>
            <a:lvl1pPr algn="ctr">
              <a:defRPr b="0" sz="6000">
                <a:latin typeface="Calibri Light"/>
                <a:ea typeface="Calibri Light"/>
                <a:cs typeface="Calibri Light"/>
                <a:sym typeface="Calibri Light"/>
              </a:defRPr>
            </a:lvl1pPr>
          </a:lstStyle>
          <a:p>
            <a:pPr/>
            <a:r>
              <a:t>Title Text</a:t>
            </a:r>
          </a:p>
        </p:txBody>
      </p:sp>
      <p:sp>
        <p:nvSpPr>
          <p:cNvPr id="174" name="Body Level One…"/>
          <p:cNvSpPr txBox="1"/>
          <p:nvPr>
            <p:ph type="body" sz="quarter" idx="1"/>
          </p:nvPr>
        </p:nvSpPr>
        <p:spPr>
          <a:xfrm>
            <a:off x="1524000" y="3602037"/>
            <a:ext cx="9144000" cy="1655763"/>
          </a:xfrm>
          <a:prstGeom prst="rect">
            <a:avLst/>
          </a:prstGeom>
        </p:spPr>
        <p:txBody>
          <a:bodyPr lIns="45719" tIns="45719" rIns="45719" bIns="45719"/>
          <a:lstStyle>
            <a:lvl1pPr marL="0" indent="0" algn="ctr">
              <a:buSzTx/>
              <a:buFontTx/>
              <a:buNone/>
              <a:defRPr sz="2400">
                <a:latin typeface="+mn-lt"/>
                <a:ea typeface="+mn-ea"/>
                <a:cs typeface="+mn-cs"/>
                <a:sym typeface="Calibri"/>
              </a:defRPr>
            </a:lvl1pPr>
            <a:lvl2pPr marL="0" indent="457200" algn="ctr">
              <a:buSzTx/>
              <a:buFontTx/>
              <a:buNone/>
              <a:defRPr sz="2400">
                <a:latin typeface="+mn-lt"/>
                <a:ea typeface="+mn-ea"/>
                <a:cs typeface="+mn-cs"/>
                <a:sym typeface="Calibri"/>
              </a:defRPr>
            </a:lvl2pPr>
            <a:lvl3pPr marL="0" indent="914400" algn="ctr">
              <a:buSzTx/>
              <a:buFontTx/>
              <a:buNone/>
              <a:defRPr sz="2400">
                <a:latin typeface="+mn-lt"/>
                <a:ea typeface="+mn-ea"/>
                <a:cs typeface="+mn-cs"/>
                <a:sym typeface="Calibri"/>
              </a:defRPr>
            </a:lvl3pPr>
            <a:lvl4pPr marL="0" indent="1371600" algn="ctr">
              <a:buSzTx/>
              <a:buFontTx/>
              <a:buNone/>
              <a:defRPr sz="2400">
                <a:latin typeface="+mn-lt"/>
                <a:ea typeface="+mn-ea"/>
                <a:cs typeface="+mn-cs"/>
                <a:sym typeface="Calibri"/>
              </a:defRPr>
            </a:lvl4pPr>
            <a:lvl5pPr marL="0" indent="1828800" algn="ctr">
              <a:buSzTx/>
              <a:buFontTx/>
              <a:buNone/>
              <a:defRPr sz="2400">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hasCustomPrompt="1"/>
          </p:nvPr>
        </p:nvSpPr>
        <p:spPr>
          <a:prstGeom prst="rect">
            <a:avLst/>
          </a:prstGeom>
        </p:spPr>
        <p:txBody>
          <a:bodyPr/>
          <a:lstStyle/>
          <a:p>
            <a:pPr/>
            <a:r>
              <a:t>Title Text</a:t>
            </a:r>
          </a:p>
        </p:txBody>
      </p:sp>
      <p:sp>
        <p:nvSpPr>
          <p:cNvPr id="21" name="Body Level One…"/>
          <p:cNvSpPr txBox="1"/>
          <p:nvPr>
            <p:ph type="body" idx="1" hasCustomPrompt="1"/>
          </p:nvPr>
        </p:nvSpPr>
        <p:spPr>
          <a:prstGeom prst="rect">
            <a:avLst/>
          </a:prstGeom>
        </p:spPr>
        <p:txBody>
          <a:bodyPr/>
          <a:lstStyle/>
          <a:p>
            <a:pPr/>
            <a:r>
              <a:t>Body Level One</a:t>
            </a:r>
          </a:p>
          <a:p>
            <a:pPr lvl="1"/>
            <a:r>
              <a:t/>
            </a:r>
          </a:p>
          <a:p>
            <a:pPr lvl="2"/>
            <a:r>
              <a:t/>
            </a:r>
          </a:p>
          <a:p>
            <a:pPr lvl="3"/>
            <a:r>
              <a:t/>
            </a:r>
          </a:p>
          <a:p>
            <a:pPr lvl="4"/>
            <a:r>
              <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2" name="Title Text"/>
          <p:cNvSpPr txBox="1"/>
          <p:nvPr>
            <p:ph type="title"/>
          </p:nvPr>
        </p:nvSpPr>
        <p:spPr>
          <a:xfrm>
            <a:off x="838200" y="365125"/>
            <a:ext cx="10515600" cy="1325563"/>
          </a:xfrm>
          <a:prstGeom prst="rect">
            <a:avLst/>
          </a:prstGeom>
        </p:spPr>
        <p:txBody>
          <a:bodyPr lIns="45719" tIns="45719" rIns="45719" bIns="45719"/>
          <a:lstStyle>
            <a:lvl1pPr>
              <a:defRPr b="0">
                <a:latin typeface="Calibri Light"/>
                <a:ea typeface="Calibri Light"/>
                <a:cs typeface="Calibri Light"/>
                <a:sym typeface="Calibri Light"/>
              </a:defRPr>
            </a:lvl1pPr>
          </a:lstStyle>
          <a:p>
            <a:pPr/>
            <a:r>
              <a:t>Title Text</a:t>
            </a:r>
          </a:p>
        </p:txBody>
      </p:sp>
      <p:sp>
        <p:nvSpPr>
          <p:cNvPr id="183" name="Body Level One…"/>
          <p:cNvSpPr txBox="1"/>
          <p:nvPr>
            <p:ph type="body" idx="1"/>
          </p:nvPr>
        </p:nvSpPr>
        <p:spPr>
          <a:xfrm>
            <a:off x="838200" y="1825625"/>
            <a:ext cx="10515600" cy="4351338"/>
          </a:xfrm>
          <a:prstGeom prst="rect">
            <a:avLst/>
          </a:prstGeom>
        </p:spPr>
        <p:txBody>
          <a:bodyPr lIns="45719" tIns="45719" rIns="45719" bIns="45719"/>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91" name="Title Text"/>
          <p:cNvSpPr txBox="1"/>
          <p:nvPr>
            <p:ph type="title"/>
          </p:nvPr>
        </p:nvSpPr>
        <p:spPr>
          <a:xfrm>
            <a:off x="831850" y="1709738"/>
            <a:ext cx="10515600" cy="2852737"/>
          </a:xfrm>
          <a:prstGeom prst="rect">
            <a:avLst/>
          </a:prstGeom>
        </p:spPr>
        <p:txBody>
          <a:bodyPr lIns="45719" tIns="45719" rIns="45719" bIns="45719" anchor="b"/>
          <a:lstStyle>
            <a:lvl1pPr>
              <a:defRPr b="0" sz="6000">
                <a:latin typeface="Calibri Light"/>
                <a:ea typeface="Calibri Light"/>
                <a:cs typeface="Calibri Light"/>
                <a:sym typeface="Calibri Light"/>
              </a:defRPr>
            </a:lvl1pPr>
          </a:lstStyle>
          <a:p>
            <a:pPr/>
            <a:r>
              <a:t>Title Text</a:t>
            </a:r>
          </a:p>
        </p:txBody>
      </p:sp>
      <p:sp>
        <p:nvSpPr>
          <p:cNvPr id="192" name="Body Level One…"/>
          <p:cNvSpPr txBox="1"/>
          <p:nvPr>
            <p:ph type="body" sz="quarter" idx="1"/>
          </p:nvPr>
        </p:nvSpPr>
        <p:spPr>
          <a:xfrm>
            <a:off x="831850" y="4589462"/>
            <a:ext cx="10515600" cy="1500188"/>
          </a:xfrm>
          <a:prstGeom prst="rect">
            <a:avLst/>
          </a:prstGeom>
        </p:spPr>
        <p:txBody>
          <a:bodyPr lIns="45719" tIns="45719" rIns="45719" bIns="45719"/>
          <a:lstStyle>
            <a:lvl1pPr marL="0" indent="0">
              <a:buSzTx/>
              <a:buFontTx/>
              <a:buNone/>
              <a:defRPr sz="2400">
                <a:solidFill>
                  <a:srgbClr val="888888"/>
                </a:solidFill>
                <a:latin typeface="+mn-lt"/>
                <a:ea typeface="+mn-ea"/>
                <a:cs typeface="+mn-cs"/>
                <a:sym typeface="Calibri"/>
              </a:defRPr>
            </a:lvl1pPr>
            <a:lvl2pPr marL="0" indent="457200">
              <a:buSzTx/>
              <a:buFontTx/>
              <a:buNone/>
              <a:defRPr sz="2400">
                <a:solidFill>
                  <a:srgbClr val="888888"/>
                </a:solidFill>
                <a:latin typeface="+mn-lt"/>
                <a:ea typeface="+mn-ea"/>
                <a:cs typeface="+mn-cs"/>
                <a:sym typeface="Calibri"/>
              </a:defRPr>
            </a:lvl2pPr>
            <a:lvl3pPr marL="0" indent="914400">
              <a:buSzTx/>
              <a:buFontTx/>
              <a:buNone/>
              <a:defRPr sz="2400">
                <a:solidFill>
                  <a:srgbClr val="888888"/>
                </a:solidFill>
                <a:latin typeface="+mn-lt"/>
                <a:ea typeface="+mn-ea"/>
                <a:cs typeface="+mn-cs"/>
                <a:sym typeface="Calibri"/>
              </a:defRPr>
            </a:lvl3pPr>
            <a:lvl4pPr marL="0" indent="1371600">
              <a:buSzTx/>
              <a:buFontTx/>
              <a:buNone/>
              <a:defRPr sz="2400">
                <a:solidFill>
                  <a:srgbClr val="888888"/>
                </a:solidFill>
                <a:latin typeface="+mn-lt"/>
                <a:ea typeface="+mn-ea"/>
                <a:cs typeface="+mn-cs"/>
                <a:sym typeface="Calibri"/>
              </a:defRPr>
            </a:lvl4pPr>
            <a:lvl5pPr marL="0" indent="1828800">
              <a:buSzTx/>
              <a:buFontTx/>
              <a:buNone/>
              <a:defRPr sz="2400">
                <a:solidFill>
                  <a:srgbClr val="888888"/>
                </a:solidFill>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93"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200" name="Title Text"/>
          <p:cNvSpPr txBox="1"/>
          <p:nvPr>
            <p:ph type="title"/>
          </p:nvPr>
        </p:nvSpPr>
        <p:spPr>
          <a:xfrm>
            <a:off x="838200" y="365125"/>
            <a:ext cx="10515600" cy="1325563"/>
          </a:xfrm>
          <a:prstGeom prst="rect">
            <a:avLst/>
          </a:prstGeom>
        </p:spPr>
        <p:txBody>
          <a:bodyPr lIns="45719" tIns="45719" rIns="45719" bIns="45719"/>
          <a:lstStyle>
            <a:lvl1pPr>
              <a:defRPr b="0">
                <a:latin typeface="Calibri Light"/>
                <a:ea typeface="Calibri Light"/>
                <a:cs typeface="Calibri Light"/>
                <a:sym typeface="Calibri Light"/>
              </a:defRPr>
            </a:lvl1pPr>
          </a:lstStyle>
          <a:p>
            <a:pPr/>
            <a:r>
              <a:t>Title Text</a:t>
            </a:r>
          </a:p>
        </p:txBody>
      </p:sp>
      <p:sp>
        <p:nvSpPr>
          <p:cNvPr id="201" name="Body Level One…"/>
          <p:cNvSpPr txBox="1"/>
          <p:nvPr>
            <p:ph type="body" sz="half" idx="1"/>
          </p:nvPr>
        </p:nvSpPr>
        <p:spPr>
          <a:xfrm>
            <a:off x="838200" y="1825625"/>
            <a:ext cx="5181600" cy="4351338"/>
          </a:xfrm>
          <a:prstGeom prst="rect">
            <a:avLst/>
          </a:prstGeom>
        </p:spPr>
        <p:txBody>
          <a:bodyPr lIns="45719" tIns="45719" rIns="45719" bIns="45719"/>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02"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9" name="Title Text"/>
          <p:cNvSpPr txBox="1"/>
          <p:nvPr>
            <p:ph type="title"/>
          </p:nvPr>
        </p:nvSpPr>
        <p:spPr>
          <a:xfrm>
            <a:off x="839787" y="365125"/>
            <a:ext cx="10515601" cy="1325563"/>
          </a:xfrm>
          <a:prstGeom prst="rect">
            <a:avLst/>
          </a:prstGeom>
        </p:spPr>
        <p:txBody>
          <a:bodyPr lIns="45719" tIns="45719" rIns="45719" bIns="45719"/>
          <a:lstStyle>
            <a:lvl1pPr>
              <a:defRPr b="0">
                <a:latin typeface="Calibri Light"/>
                <a:ea typeface="Calibri Light"/>
                <a:cs typeface="Calibri Light"/>
                <a:sym typeface="Calibri Light"/>
              </a:defRPr>
            </a:lvl1pPr>
          </a:lstStyle>
          <a:p>
            <a:pPr/>
            <a:r>
              <a:t>Title Text</a:t>
            </a:r>
          </a:p>
        </p:txBody>
      </p:sp>
      <p:sp>
        <p:nvSpPr>
          <p:cNvPr id="210" name="Body Level One…"/>
          <p:cNvSpPr txBox="1"/>
          <p:nvPr>
            <p:ph type="body" sz="quarter" idx="1"/>
          </p:nvPr>
        </p:nvSpPr>
        <p:spPr>
          <a:xfrm>
            <a:off x="839787" y="1681163"/>
            <a:ext cx="5157789" cy="823913"/>
          </a:xfrm>
          <a:prstGeom prst="rect">
            <a:avLst/>
          </a:prstGeom>
        </p:spPr>
        <p:txBody>
          <a:bodyPr lIns="45719" tIns="45719" rIns="45719" bIns="45719" anchor="b"/>
          <a:lstStyle>
            <a:lvl1pPr marL="0" indent="0">
              <a:buSzTx/>
              <a:buFontTx/>
              <a:buNone/>
              <a:defRPr b="1" sz="2400">
                <a:latin typeface="+mn-lt"/>
                <a:ea typeface="+mn-ea"/>
                <a:cs typeface="+mn-cs"/>
                <a:sym typeface="Calibri"/>
              </a:defRPr>
            </a:lvl1pPr>
            <a:lvl2pPr marL="0" indent="457200">
              <a:buSzTx/>
              <a:buFontTx/>
              <a:buNone/>
              <a:defRPr b="1" sz="2400">
                <a:latin typeface="+mn-lt"/>
                <a:ea typeface="+mn-ea"/>
                <a:cs typeface="+mn-cs"/>
                <a:sym typeface="Calibri"/>
              </a:defRPr>
            </a:lvl2pPr>
            <a:lvl3pPr marL="0" indent="914400">
              <a:buSzTx/>
              <a:buFontTx/>
              <a:buNone/>
              <a:defRPr b="1" sz="2400">
                <a:latin typeface="+mn-lt"/>
                <a:ea typeface="+mn-ea"/>
                <a:cs typeface="+mn-cs"/>
                <a:sym typeface="Calibri"/>
              </a:defRPr>
            </a:lvl3pPr>
            <a:lvl4pPr marL="0" indent="1371600">
              <a:buSzTx/>
              <a:buFontTx/>
              <a:buNone/>
              <a:defRPr b="1" sz="2400">
                <a:latin typeface="+mn-lt"/>
                <a:ea typeface="+mn-ea"/>
                <a:cs typeface="+mn-cs"/>
                <a:sym typeface="Calibri"/>
              </a:defRPr>
            </a:lvl4pPr>
            <a:lvl5pPr marL="0" indent="1828800">
              <a:buSzTx/>
              <a:buFontTx/>
              <a:buNone/>
              <a:defRPr b="1" sz="2400">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1" name="Text Placeholder 4"/>
          <p:cNvSpPr/>
          <p:nvPr>
            <p:ph type="body" sz="quarter" idx="21"/>
          </p:nvPr>
        </p:nvSpPr>
        <p:spPr>
          <a:xfrm>
            <a:off x="6172200" y="1681163"/>
            <a:ext cx="5183188" cy="823913"/>
          </a:xfrm>
          <a:prstGeom prst="rect">
            <a:avLst/>
          </a:prstGeom>
        </p:spPr>
        <p:txBody>
          <a:bodyPr lIns="45719" tIns="45719" rIns="45719" bIns="45719" anchor="b"/>
          <a:lstStyle/>
          <a:p>
            <a:pPr marL="0" indent="0">
              <a:buSzTx/>
              <a:buFontTx/>
              <a:buNone/>
              <a:defRPr b="1" sz="2400">
                <a:latin typeface="+mn-lt"/>
                <a:ea typeface="+mn-ea"/>
                <a:cs typeface="+mn-cs"/>
                <a:sym typeface="Calibri"/>
              </a:defRPr>
            </a:pPr>
          </a:p>
        </p:txBody>
      </p:sp>
      <p:sp>
        <p:nvSpPr>
          <p:cNvPr id="212"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9" name="Title Text"/>
          <p:cNvSpPr txBox="1"/>
          <p:nvPr>
            <p:ph type="title"/>
          </p:nvPr>
        </p:nvSpPr>
        <p:spPr>
          <a:xfrm>
            <a:off x="838200" y="365125"/>
            <a:ext cx="10515600" cy="1325563"/>
          </a:xfrm>
          <a:prstGeom prst="rect">
            <a:avLst/>
          </a:prstGeom>
        </p:spPr>
        <p:txBody>
          <a:bodyPr lIns="45719" tIns="45719" rIns="45719" bIns="45719"/>
          <a:lstStyle>
            <a:lvl1pPr>
              <a:defRPr b="0">
                <a:latin typeface="Calibri Light"/>
                <a:ea typeface="Calibri Light"/>
                <a:cs typeface="Calibri Light"/>
                <a:sym typeface="Calibri Light"/>
              </a:defRPr>
            </a:lvl1pPr>
          </a:lstStyle>
          <a:p>
            <a:pPr/>
            <a:r>
              <a:t>Title Text</a:t>
            </a:r>
          </a:p>
        </p:txBody>
      </p:sp>
      <p:sp>
        <p:nvSpPr>
          <p:cNvPr id="220"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7"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4" name="Title Text"/>
          <p:cNvSpPr txBox="1"/>
          <p:nvPr>
            <p:ph type="title"/>
          </p:nvPr>
        </p:nvSpPr>
        <p:spPr>
          <a:xfrm>
            <a:off x="839787" y="457200"/>
            <a:ext cx="3932239" cy="1600200"/>
          </a:xfrm>
          <a:prstGeom prst="rect">
            <a:avLst/>
          </a:prstGeom>
        </p:spPr>
        <p:txBody>
          <a:bodyPr lIns="45719" tIns="45719" rIns="45719" bIns="45719" anchor="b"/>
          <a:lstStyle>
            <a:lvl1pPr>
              <a:defRPr b="0" sz="3200">
                <a:latin typeface="Calibri Light"/>
                <a:ea typeface="Calibri Light"/>
                <a:cs typeface="Calibri Light"/>
                <a:sym typeface="Calibri Light"/>
              </a:defRPr>
            </a:lvl1pPr>
          </a:lstStyle>
          <a:p>
            <a:pPr/>
            <a:r>
              <a:t>Title Text</a:t>
            </a:r>
          </a:p>
        </p:txBody>
      </p:sp>
      <p:sp>
        <p:nvSpPr>
          <p:cNvPr id="235" name="Body Level One…"/>
          <p:cNvSpPr txBox="1"/>
          <p:nvPr>
            <p:ph type="body" sz="half" idx="1"/>
          </p:nvPr>
        </p:nvSpPr>
        <p:spPr>
          <a:xfrm>
            <a:off x="5183187" y="987425"/>
            <a:ext cx="6172201" cy="4873625"/>
          </a:xfrm>
          <a:prstGeom prst="rect">
            <a:avLst/>
          </a:prstGeom>
        </p:spPr>
        <p:txBody>
          <a:bodyPr lIns="45719" tIns="45719" rIns="45719" bIns="45719"/>
          <a:lstStyle>
            <a:lvl1pPr>
              <a:defRPr sz="3200">
                <a:latin typeface="+mn-lt"/>
                <a:ea typeface="+mn-ea"/>
                <a:cs typeface="+mn-cs"/>
                <a:sym typeface="Calibri"/>
              </a:defRPr>
            </a:lvl1pPr>
            <a:lvl2pPr marL="718457" indent="-261257">
              <a:defRPr sz="3200">
                <a:latin typeface="+mn-lt"/>
                <a:ea typeface="+mn-ea"/>
                <a:cs typeface="+mn-cs"/>
                <a:sym typeface="Calibri"/>
              </a:defRPr>
            </a:lvl2pPr>
            <a:lvl3pPr marL="1219200" indent="-304800">
              <a:defRPr sz="3200">
                <a:latin typeface="+mn-lt"/>
                <a:ea typeface="+mn-ea"/>
                <a:cs typeface="+mn-cs"/>
                <a:sym typeface="Calibri"/>
              </a:defRPr>
            </a:lvl3pPr>
            <a:lvl4pPr marL="1737360" indent="-365760">
              <a:defRPr sz="3200">
                <a:latin typeface="+mn-lt"/>
                <a:ea typeface="+mn-ea"/>
                <a:cs typeface="+mn-cs"/>
                <a:sym typeface="Calibri"/>
              </a:defRPr>
            </a:lvl4pPr>
            <a:lvl5pPr marL="2194560" indent="-365760">
              <a:defRPr sz="3200">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6" name="Text Placeholder 3"/>
          <p:cNvSpPr/>
          <p:nvPr>
            <p:ph type="body" sz="quarter" idx="21"/>
          </p:nvPr>
        </p:nvSpPr>
        <p:spPr>
          <a:xfrm>
            <a:off x="839787" y="2057400"/>
            <a:ext cx="3932238" cy="3811588"/>
          </a:xfrm>
          <a:prstGeom prst="rect">
            <a:avLst/>
          </a:prstGeom>
        </p:spPr>
        <p:txBody>
          <a:bodyPr lIns="45719" tIns="45719" rIns="45719" bIns="45719"/>
          <a:lstStyle/>
          <a:p>
            <a:pPr marL="0" indent="0">
              <a:buSzTx/>
              <a:buFontTx/>
              <a:buNone/>
              <a:defRPr sz="1600">
                <a:latin typeface="+mn-lt"/>
                <a:ea typeface="+mn-ea"/>
                <a:cs typeface="+mn-cs"/>
                <a:sym typeface="Calibri"/>
              </a:defRPr>
            </a:pPr>
          </a:p>
        </p:txBody>
      </p:sp>
      <p:sp>
        <p:nvSpPr>
          <p:cNvPr id="237"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244" name="Title Text"/>
          <p:cNvSpPr txBox="1"/>
          <p:nvPr>
            <p:ph type="title"/>
          </p:nvPr>
        </p:nvSpPr>
        <p:spPr>
          <a:xfrm>
            <a:off x="839787" y="457200"/>
            <a:ext cx="3932239" cy="1600200"/>
          </a:xfrm>
          <a:prstGeom prst="rect">
            <a:avLst/>
          </a:prstGeom>
        </p:spPr>
        <p:txBody>
          <a:bodyPr lIns="45719" tIns="45719" rIns="45719" bIns="45719" anchor="b"/>
          <a:lstStyle>
            <a:lvl1pPr>
              <a:defRPr b="0" sz="3200">
                <a:latin typeface="Calibri Light"/>
                <a:ea typeface="Calibri Light"/>
                <a:cs typeface="Calibri Light"/>
                <a:sym typeface="Calibri Light"/>
              </a:defRPr>
            </a:lvl1pPr>
          </a:lstStyle>
          <a:p>
            <a:pPr/>
            <a:r>
              <a:t>Title Text</a:t>
            </a:r>
          </a:p>
        </p:txBody>
      </p:sp>
      <p:sp>
        <p:nvSpPr>
          <p:cNvPr id="245" name="Picture Placeholder 2"/>
          <p:cNvSpPr/>
          <p:nvPr>
            <p:ph type="pic" sz="half" idx="21"/>
          </p:nvPr>
        </p:nvSpPr>
        <p:spPr>
          <a:xfrm>
            <a:off x="5183187" y="987425"/>
            <a:ext cx="6172201" cy="4873625"/>
          </a:xfrm>
          <a:prstGeom prst="rect">
            <a:avLst/>
          </a:prstGeom>
        </p:spPr>
        <p:txBody>
          <a:bodyPr lIns="91439" tIns="45719" rIns="91439" bIns="45719">
            <a:noAutofit/>
          </a:bodyPr>
          <a:lstStyle/>
          <a:p>
            <a:pPr/>
          </a:p>
        </p:txBody>
      </p:sp>
      <p:sp>
        <p:nvSpPr>
          <p:cNvPr id="246" name="Body Level One…"/>
          <p:cNvSpPr txBox="1"/>
          <p:nvPr>
            <p:ph type="body" sz="quarter" idx="1"/>
          </p:nvPr>
        </p:nvSpPr>
        <p:spPr>
          <a:xfrm>
            <a:off x="839787" y="2057400"/>
            <a:ext cx="3932239" cy="3811588"/>
          </a:xfrm>
          <a:prstGeom prst="rect">
            <a:avLst/>
          </a:prstGeom>
        </p:spPr>
        <p:txBody>
          <a:bodyPr lIns="45719" tIns="45719" rIns="45719" bIns="45719"/>
          <a:lstStyle>
            <a:lvl1pPr marL="0" indent="0">
              <a:buSzTx/>
              <a:buFontTx/>
              <a:buNone/>
              <a:defRPr sz="1600">
                <a:latin typeface="+mn-lt"/>
                <a:ea typeface="+mn-ea"/>
                <a:cs typeface="+mn-cs"/>
                <a:sym typeface="Calibri"/>
              </a:defRPr>
            </a:lvl1pPr>
            <a:lvl2pPr marL="0" indent="457200">
              <a:buSzTx/>
              <a:buFontTx/>
              <a:buNone/>
              <a:defRPr sz="1600">
                <a:latin typeface="+mn-lt"/>
                <a:ea typeface="+mn-ea"/>
                <a:cs typeface="+mn-cs"/>
                <a:sym typeface="Calibri"/>
              </a:defRPr>
            </a:lvl2pPr>
            <a:lvl3pPr marL="0" indent="914400">
              <a:buSzTx/>
              <a:buFontTx/>
              <a:buNone/>
              <a:defRPr sz="1600">
                <a:latin typeface="+mn-lt"/>
                <a:ea typeface="+mn-ea"/>
                <a:cs typeface="+mn-cs"/>
                <a:sym typeface="Calibri"/>
              </a:defRPr>
            </a:lvl3pPr>
            <a:lvl4pPr marL="0" indent="1371600">
              <a:buSzTx/>
              <a:buFontTx/>
              <a:buNone/>
              <a:defRPr sz="1600">
                <a:latin typeface="+mn-lt"/>
                <a:ea typeface="+mn-ea"/>
                <a:cs typeface="+mn-cs"/>
                <a:sym typeface="Calibri"/>
              </a:defRPr>
            </a:lvl4pPr>
            <a:lvl5pPr marL="0" indent="1828800">
              <a:buSzTx/>
              <a:buFontTx/>
              <a:buNone/>
              <a:defRPr sz="1600">
                <a:latin typeface="+mn-lt"/>
                <a:ea typeface="+mn-ea"/>
                <a:cs typeface="+mn-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7" name="Slide Number"/>
          <p:cNvSpPr txBox="1"/>
          <p:nvPr>
            <p:ph type="sldNum" sz="quarter" idx="2"/>
          </p:nvPr>
        </p:nvSpPr>
        <p:spPr>
          <a:xfrm>
            <a:off x="11095176" y="6414760"/>
            <a:ext cx="258624" cy="248305"/>
          </a:xfrm>
          <a:prstGeom prst="rect">
            <a:avLst/>
          </a:prstGeom>
        </p:spPr>
        <p:txBody>
          <a:bodyPr lIns="45719" tIns="45719" rIns="45719" bIns="45719"/>
          <a:lstStyle>
            <a:lvl1pPr>
              <a:defRPr>
                <a:latin typeface="Calibri Light"/>
                <a:ea typeface="Calibri Light"/>
                <a:cs typeface="Calibri Light"/>
                <a:sym typeface="Calibri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hasCustomPrompt="1"/>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hasCustomPrompt="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
            </a:r>
          </a:p>
          <a:p>
            <a:pPr lvl="2"/>
            <a:r>
              <a:t/>
            </a:r>
          </a:p>
          <a:p>
            <a:pPr lvl="3"/>
            <a:r>
              <a:t/>
            </a:r>
          </a:p>
          <a:p>
            <a:pPr lvl="4"/>
            <a:r>
              <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hasCustomPrompt="1"/>
          </p:nvPr>
        </p:nvSpPr>
        <p:spPr>
          <a:prstGeom prst="rect">
            <a:avLst/>
          </a:prstGeom>
        </p:spPr>
        <p:txBody>
          <a:bodyPr/>
          <a:lstStyle/>
          <a:p>
            <a:pPr/>
            <a:r>
              <a:t>Title Text</a:t>
            </a:r>
          </a:p>
        </p:txBody>
      </p:sp>
      <p:sp>
        <p:nvSpPr>
          <p:cNvPr id="39" name="Body Level One…"/>
          <p:cNvSpPr txBox="1"/>
          <p:nvPr>
            <p:ph type="body" sz="half" idx="1" hasCustomPrompt="1"/>
          </p:nvPr>
        </p:nvSpPr>
        <p:spPr>
          <a:xfrm>
            <a:off x="838200" y="1825625"/>
            <a:ext cx="5181600" cy="4351338"/>
          </a:xfrm>
          <a:prstGeom prst="rect">
            <a:avLst/>
          </a:prstGeom>
        </p:spPr>
        <p:txBody>
          <a:bodyPr/>
          <a:lstStyle/>
          <a:p>
            <a:pPr/>
            <a:r>
              <a:t>Body Level One</a:t>
            </a:r>
          </a:p>
          <a:p>
            <a:pPr lvl="1"/>
            <a:r>
              <a:t/>
            </a:r>
          </a:p>
          <a:p>
            <a:pPr lvl="2"/>
            <a:r>
              <a:t/>
            </a:r>
          </a:p>
          <a:p>
            <a:pPr lvl="3"/>
            <a:r>
              <a:t/>
            </a:r>
          </a:p>
          <a:p>
            <a:pPr lvl="4"/>
            <a:r>
              <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hasCustomPrompt="1"/>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hasCustomPrompt="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
            </a:r>
          </a:p>
          <a:p>
            <a:pPr lvl="2"/>
            <a:r>
              <a:t/>
            </a:r>
          </a:p>
          <a:p>
            <a:pPr lvl="3"/>
            <a:r>
              <a:t/>
            </a:r>
          </a:p>
          <a:p>
            <a:pPr lvl="4"/>
            <a:r>
              <a:t/>
            </a:r>
          </a:p>
        </p:txBody>
      </p:sp>
      <p:sp>
        <p:nvSpPr>
          <p:cNvPr id="49" name="Text Placeholder 4"/>
          <p:cNvSpPr/>
          <p:nvPr>
            <p:ph type="body" sz="quarter" idx="21"/>
          </p:nvPr>
        </p:nvSpPr>
        <p:spPr>
          <a:xfrm>
            <a:off x="6172200" y="1681163"/>
            <a:ext cx="5183188" cy="823914"/>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hasCustomPrompt="1"/>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hasCustomPrompt="1"/>
          </p:nvPr>
        </p:nvSpPr>
        <p:spPr>
          <a:xfrm>
            <a:off x="839787" y="457200"/>
            <a:ext cx="3932240" cy="1600200"/>
          </a:xfrm>
          <a:prstGeom prst="rect">
            <a:avLst/>
          </a:prstGeom>
        </p:spPr>
        <p:txBody>
          <a:bodyPr anchor="b"/>
          <a:lstStyle>
            <a:lvl1pPr>
              <a:defRPr sz="3200"/>
            </a:lvl1pPr>
          </a:lstStyle>
          <a:p>
            <a:pPr/>
            <a:r>
              <a:t>Title Text</a:t>
            </a:r>
          </a:p>
        </p:txBody>
      </p:sp>
      <p:sp>
        <p:nvSpPr>
          <p:cNvPr id="73" name="Body Level One…"/>
          <p:cNvSpPr txBox="1"/>
          <p:nvPr>
            <p:ph type="body" sz="half" idx="1" hasCustomPrompt="1"/>
          </p:nvPr>
        </p:nvSpPr>
        <p:spPr>
          <a:xfrm>
            <a:off x="5183187" y="987425"/>
            <a:ext cx="6172202" cy="4873625"/>
          </a:xfrm>
          <a:prstGeom prst="rect">
            <a:avLst/>
          </a:prstGeom>
        </p:spPr>
        <p:txBody>
          <a:bodyPr/>
          <a:lstStyle>
            <a:lvl1pPr>
              <a:defRPr sz="3200"/>
            </a:lvl1pPr>
            <a:lvl2pPr marL="718184" indent="-260984">
              <a:defRPr sz="3200"/>
            </a:lvl2pPr>
            <a:lvl3pPr marL="1219200" indent="-304800">
              <a:defRPr sz="3200"/>
            </a:lvl3pPr>
            <a:lvl4pPr marL="1737360" indent="-365760">
              <a:defRPr sz="3200"/>
            </a:lvl4pPr>
            <a:lvl5pPr marL="2194560" indent="-365760">
              <a:defRPr sz="3200"/>
            </a:lvl5pPr>
          </a:lstStyle>
          <a:p>
            <a:pPr/>
            <a:r>
              <a:t>Body Level One</a:t>
            </a:r>
          </a:p>
          <a:p>
            <a:pPr lvl="1"/>
            <a:r>
              <a:t/>
            </a:r>
          </a:p>
          <a:p>
            <a:pPr lvl="2"/>
            <a:r>
              <a:t/>
            </a:r>
          </a:p>
          <a:p>
            <a:pPr lvl="3"/>
            <a:r>
              <a:t/>
            </a:r>
          </a:p>
          <a:p>
            <a:pPr lvl="4"/>
            <a:r>
              <a:t/>
            </a:r>
          </a:p>
        </p:txBody>
      </p:sp>
      <p:sp>
        <p:nvSpPr>
          <p:cNvPr id="74" name="Text Placeholder 3"/>
          <p:cNvSpPr/>
          <p:nvPr>
            <p:ph type="body" sz="quarter" idx="21"/>
          </p:nvPr>
        </p:nvSpPr>
        <p:spPr>
          <a:xfrm>
            <a:off x="839787" y="2057400"/>
            <a:ext cx="3932238" cy="3811588"/>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hasCustomPrompt="1"/>
          </p:nvPr>
        </p:nvSpPr>
        <p:spPr>
          <a:xfrm>
            <a:off x="839787" y="457200"/>
            <a:ext cx="3932240"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2" cy="4873625"/>
          </a:xfrm>
          <a:prstGeom prst="rect">
            <a:avLst/>
          </a:prstGeom>
        </p:spPr>
        <p:txBody>
          <a:bodyPr lIns="91439" tIns="45719" rIns="91439" bIns="45719">
            <a:noAutofit/>
          </a:bodyPr>
          <a:lstStyle/>
          <a:p>
            <a:pPr/>
          </a:p>
        </p:txBody>
      </p:sp>
      <p:sp>
        <p:nvSpPr>
          <p:cNvPr id="84" name="Body Level One…"/>
          <p:cNvSpPr txBox="1"/>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
            </a:r>
          </a:p>
          <a:p>
            <a:pPr lvl="2"/>
            <a:r>
              <a:t/>
            </a:r>
          </a:p>
          <a:p>
            <a:pPr lvl="3"/>
            <a:r>
              <a:t/>
            </a:r>
          </a:p>
          <a:p>
            <a:pPr lvl="4"/>
            <a:r>
              <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hasCustomPrompt="1"/>
          </p:nvPr>
        </p:nvSpPr>
        <p:spPr>
          <a:xfrm>
            <a:off x="550622" y="365125"/>
            <a:ext cx="11090756" cy="8749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hasCustomPrompt="1"/>
          </p:nvPr>
        </p:nvSpPr>
        <p:spPr>
          <a:xfrm>
            <a:off x="550622" y="1453017"/>
            <a:ext cx="11090755" cy="47239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
            </a:r>
          </a:p>
          <a:p>
            <a:pPr lvl="2"/>
            <a:r>
              <a:t/>
            </a:r>
          </a:p>
          <a:p>
            <a:pPr lvl="3"/>
            <a:r>
              <a:t/>
            </a:r>
          </a:p>
          <a:p>
            <a:pPr lvl="4"/>
            <a:r>
              <a:t/>
            </a:r>
          </a:p>
        </p:txBody>
      </p:sp>
      <p:sp>
        <p:nvSpPr>
          <p:cNvPr id="4" name="Slide Number"/>
          <p:cNvSpPr txBox="1"/>
          <p:nvPr>
            <p:ph type="sldNum" sz="quarter" idx="2"/>
          </p:nvPr>
        </p:nvSpPr>
        <p:spPr>
          <a:xfrm>
            <a:off x="11382753" y="6414761"/>
            <a:ext cx="258622" cy="248303"/>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b="1" baseline="0" cap="none" i="0" spc="0" strike="noStrike" sz="4400" u="none">
          <a:solidFill>
            <a:srgbClr val="000000"/>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hyperlink" Target="https://public.tableau.com/app/profile/abhishek4478/viz/capstone_16777978151810/Dashboard1?publish=ye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png"/><Relationship Id="rId3" Type="http://schemas.openxmlformats.org/officeDocument/2006/relationships/hyperlink" Target="http://127.0.0.1:500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3.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4.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Picture 105" descr="Picture 105"/>
          <p:cNvPicPr>
            <a:picLocks noChangeAspect="1"/>
          </p:cNvPicPr>
          <p:nvPr/>
        </p:nvPicPr>
        <p:blipFill>
          <a:blip r:embed="rId3">
            <a:extLst/>
          </a:blip>
          <a:stretch>
            <a:fillRect/>
          </a:stretch>
        </p:blipFill>
        <p:spPr>
          <a:xfrm>
            <a:off x="0" y="-11808"/>
            <a:ext cx="10271670" cy="6858002"/>
          </a:xfrm>
          <a:prstGeom prst="rect">
            <a:avLst/>
          </a:prstGeom>
          <a:ln w="12700">
            <a:miter lim="400000"/>
          </a:ln>
        </p:spPr>
      </p:pic>
      <p:sp>
        <p:nvSpPr>
          <p:cNvPr id="257" name="Rectangle 18"/>
          <p:cNvSpPr/>
          <p:nvPr/>
        </p:nvSpPr>
        <p:spPr>
          <a:xfrm>
            <a:off x="-2" y="-11806"/>
            <a:ext cx="10271673"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58" name="Rectangle: Top Corners Rounded 99"/>
          <p:cNvSpPr/>
          <p:nvPr/>
        </p:nvSpPr>
        <p:spPr>
          <a:xfrm rot="5400000">
            <a:off x="3484179" y="317217"/>
            <a:ext cx="1781943" cy="87503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129" y="0"/>
                </a:moveTo>
                <a:lnTo>
                  <a:pt x="17471" y="0"/>
                </a:lnTo>
                <a:cubicBezTo>
                  <a:pt x="19751" y="0"/>
                  <a:pt x="21600" y="376"/>
                  <a:pt x="21600" y="841"/>
                </a:cubicBezTo>
                <a:lnTo>
                  <a:pt x="21600" y="21600"/>
                </a:lnTo>
                <a:lnTo>
                  <a:pt x="0" y="21600"/>
                </a:lnTo>
                <a:lnTo>
                  <a:pt x="0" y="841"/>
                </a:lnTo>
                <a:cubicBezTo>
                  <a:pt x="0" y="376"/>
                  <a:pt x="1849" y="0"/>
                  <a:pt x="4129" y="0"/>
                </a:cubicBezTo>
                <a:close/>
              </a:path>
            </a:pathLst>
          </a:custGeom>
          <a:solidFill>
            <a:srgbClr val="FE9900"/>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59" name="Rectangle 103"/>
          <p:cNvSpPr txBox="1"/>
          <p:nvPr/>
        </p:nvSpPr>
        <p:spPr>
          <a:xfrm>
            <a:off x="54702" y="4082769"/>
            <a:ext cx="8125092"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defRPr>
                <a:latin typeface="Arial"/>
                <a:ea typeface="Arial"/>
                <a:cs typeface="Arial"/>
                <a:sym typeface="Arial"/>
              </a:defRPr>
            </a:pPr>
          </a:p>
          <a:p>
            <a:pPr>
              <a:defRPr sz="2100">
                <a:solidFill>
                  <a:srgbClr val="FFFFFF"/>
                </a:solidFill>
                <a:latin typeface="Segoe UI"/>
                <a:ea typeface="Segoe UI"/>
                <a:cs typeface="Segoe UI"/>
                <a:sym typeface="Segoe UI"/>
              </a:defRPr>
            </a:pPr>
            <a:r>
              <a:t>Optimise inventory management by identifying the product categories on the customer review data Predict what kind of products could be in demand.</a:t>
            </a:r>
          </a:p>
        </p:txBody>
      </p:sp>
      <p:sp>
        <p:nvSpPr>
          <p:cNvPr id="260" name="Title 1"/>
          <p:cNvSpPr txBox="1"/>
          <p:nvPr>
            <p:ph type="ctrTitle"/>
          </p:nvPr>
        </p:nvSpPr>
        <p:spPr>
          <a:xfrm>
            <a:off x="647700" y="1580476"/>
            <a:ext cx="7578826" cy="1507452"/>
          </a:xfrm>
          <a:prstGeom prst="rect">
            <a:avLst/>
          </a:prstGeom>
        </p:spPr>
        <p:txBody>
          <a:bodyPr lIns="0" tIns="0" rIns="0" bIns="0" anchor="t"/>
          <a:lstStyle/>
          <a:p>
            <a:pPr algn="l">
              <a:lnSpc>
                <a:spcPct val="100000"/>
              </a:lnSpc>
              <a:defRPr sz="5400">
                <a:solidFill>
                  <a:srgbClr val="FFFFFF"/>
                </a:solidFill>
              </a:defRPr>
            </a:pPr>
            <a:r>
              <a:t>CapStone Project</a:t>
            </a:r>
          </a:p>
          <a:p>
            <a:pPr algn="l">
              <a:lnSpc>
                <a:spcPct val="100000"/>
              </a:lnSpc>
              <a:defRPr sz="3000">
                <a:solidFill>
                  <a:srgbClr val="FFFFFF"/>
                </a:solidFill>
              </a:defRPr>
            </a:pPr>
            <a:r>
              <a:t>Amazon Product Review Analysis</a:t>
            </a:r>
          </a:p>
        </p:txBody>
      </p:sp>
      <p:sp>
        <p:nvSpPr>
          <p:cNvPr id="261" name="Freeform: Shape 20"/>
          <p:cNvSpPr/>
          <p:nvPr/>
        </p:nvSpPr>
        <p:spPr>
          <a:xfrm>
            <a:off x="4421344" y="-3022"/>
            <a:ext cx="5828162" cy="1325500"/>
          </a:xfrm>
          <a:custGeom>
            <a:avLst/>
            <a:gdLst/>
            <a:ahLst/>
            <a:cxnLst>
              <a:cxn ang="0">
                <a:pos x="wd2" y="hd2"/>
              </a:cxn>
              <a:cxn ang="5400000">
                <a:pos x="wd2" y="hd2"/>
              </a:cxn>
              <a:cxn ang="10800000">
                <a:pos x="wd2" y="hd2"/>
              </a:cxn>
              <a:cxn ang="16200000">
                <a:pos x="wd2" y="hd2"/>
              </a:cxn>
            </a:cxnLst>
            <a:rect l="0" t="0" r="r" b="b"/>
            <a:pathLst>
              <a:path w="21423" h="20506" fill="norm" stroke="1" extrusionOk="0">
                <a:moveTo>
                  <a:pt x="19476" y="142"/>
                </a:moveTo>
                <a:cubicBezTo>
                  <a:pt x="19451" y="168"/>
                  <a:pt x="19305" y="257"/>
                  <a:pt x="19152" y="341"/>
                </a:cubicBezTo>
                <a:cubicBezTo>
                  <a:pt x="18156" y="885"/>
                  <a:pt x="17126" y="3215"/>
                  <a:pt x="17423" y="4252"/>
                </a:cubicBezTo>
                <a:cubicBezTo>
                  <a:pt x="17463" y="4392"/>
                  <a:pt x="17564" y="4378"/>
                  <a:pt x="18003" y="4171"/>
                </a:cubicBezTo>
                <a:cubicBezTo>
                  <a:pt x="19228" y="3591"/>
                  <a:pt x="20175" y="3861"/>
                  <a:pt x="20316" y="4830"/>
                </a:cubicBezTo>
                <a:cubicBezTo>
                  <a:pt x="20471" y="5901"/>
                  <a:pt x="20302" y="9182"/>
                  <a:pt x="19828" y="14298"/>
                </a:cubicBezTo>
                <a:cubicBezTo>
                  <a:pt x="19638" y="16347"/>
                  <a:pt x="19626" y="16691"/>
                  <a:pt x="19739" y="16811"/>
                </a:cubicBezTo>
                <a:cubicBezTo>
                  <a:pt x="20033" y="17121"/>
                  <a:pt x="20632" y="14187"/>
                  <a:pt x="21006" y="10604"/>
                </a:cubicBezTo>
                <a:cubicBezTo>
                  <a:pt x="21325" y="7549"/>
                  <a:pt x="21507" y="3298"/>
                  <a:pt x="21383" y="1773"/>
                </a:cubicBezTo>
                <a:cubicBezTo>
                  <a:pt x="21297" y="705"/>
                  <a:pt x="20006" y="-400"/>
                  <a:pt x="19476" y="142"/>
                </a:cubicBezTo>
                <a:moveTo>
                  <a:pt x="65" y="2163"/>
                </a:moveTo>
                <a:cubicBezTo>
                  <a:pt x="-93" y="2827"/>
                  <a:pt x="-6" y="3287"/>
                  <a:pt x="791" y="5992"/>
                </a:cubicBezTo>
                <a:cubicBezTo>
                  <a:pt x="2163" y="10648"/>
                  <a:pt x="3647" y="14153"/>
                  <a:pt x="5319" y="16689"/>
                </a:cubicBezTo>
                <a:cubicBezTo>
                  <a:pt x="5677" y="17232"/>
                  <a:pt x="5873" y="17497"/>
                  <a:pt x="6401" y="18156"/>
                </a:cubicBezTo>
                <a:cubicBezTo>
                  <a:pt x="8372" y="20614"/>
                  <a:pt x="11079" y="21200"/>
                  <a:pt x="13279" y="19644"/>
                </a:cubicBezTo>
                <a:cubicBezTo>
                  <a:pt x="13729" y="19326"/>
                  <a:pt x="13832" y="19237"/>
                  <a:pt x="14423" y="18657"/>
                </a:cubicBezTo>
                <a:cubicBezTo>
                  <a:pt x="16105" y="17005"/>
                  <a:pt x="17733" y="14075"/>
                  <a:pt x="19051" y="10329"/>
                </a:cubicBezTo>
                <a:cubicBezTo>
                  <a:pt x="19461" y="9163"/>
                  <a:pt x="19538" y="8824"/>
                  <a:pt x="19538" y="8187"/>
                </a:cubicBezTo>
                <a:cubicBezTo>
                  <a:pt x="19538" y="6716"/>
                  <a:pt x="19279" y="6512"/>
                  <a:pt x="18683" y="7516"/>
                </a:cubicBezTo>
                <a:cubicBezTo>
                  <a:pt x="17862" y="8900"/>
                  <a:pt x="17363" y="9601"/>
                  <a:pt x="16246" y="10938"/>
                </a:cubicBezTo>
                <a:cubicBezTo>
                  <a:pt x="14223" y="13361"/>
                  <a:pt x="11189" y="14473"/>
                  <a:pt x="9060" y="13573"/>
                </a:cubicBezTo>
                <a:cubicBezTo>
                  <a:pt x="5930" y="12249"/>
                  <a:pt x="3096" y="8577"/>
                  <a:pt x="570" y="2574"/>
                </a:cubicBezTo>
                <a:cubicBezTo>
                  <a:pt x="264" y="1846"/>
                  <a:pt x="160" y="1762"/>
                  <a:pt x="65" y="2163"/>
                </a:cubicBezTo>
              </a:path>
            </a:pathLst>
          </a:custGeom>
          <a:solidFill>
            <a:srgbClr val="FFFFFF">
              <a:alpha val="10000"/>
            </a:srgbClr>
          </a:solidFill>
          <a:ln w="12700">
            <a:miter lim="400000"/>
          </a:ln>
        </p:spPr>
        <p:txBody>
          <a:bodyPr lIns="45718" tIns="45718" rIns="45718" bIns="45718" anchor="ctr"/>
          <a:lstStyle/>
          <a:p>
            <a:pPr>
              <a:defRPr>
                <a:latin typeface="+mn-lt"/>
                <a:ea typeface="+mn-ea"/>
                <a:cs typeface="+mn-cs"/>
                <a:sym typeface="Calibri"/>
              </a:defRPr>
            </a:pPr>
          </a:p>
        </p:txBody>
      </p:sp>
      <p:sp>
        <p:nvSpPr>
          <p:cNvPr id="262" name="Rectangle: Rounded Corners 17"/>
          <p:cNvSpPr/>
          <p:nvPr/>
        </p:nvSpPr>
        <p:spPr>
          <a:xfrm>
            <a:off x="446081" y="3310994"/>
            <a:ext cx="2042887" cy="774006"/>
          </a:xfrm>
          <a:prstGeom prst="roundRect">
            <a:avLst>
              <a:gd name="adj" fmla="val 50000"/>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263" name="Picture 19" descr="Picture 19"/>
          <p:cNvPicPr>
            <a:picLocks noChangeAspect="1"/>
          </p:cNvPicPr>
          <p:nvPr/>
        </p:nvPicPr>
        <p:blipFill>
          <a:blip r:embed="rId4">
            <a:extLst/>
          </a:blip>
          <a:stretch>
            <a:fillRect/>
          </a:stretch>
        </p:blipFill>
        <p:spPr>
          <a:xfrm>
            <a:off x="780503" y="3594892"/>
            <a:ext cx="1374042" cy="414491"/>
          </a:xfrm>
          <a:prstGeom prst="rect">
            <a:avLst/>
          </a:prstGeom>
          <a:ln w="12700">
            <a:miter lim="400000"/>
          </a:ln>
        </p:spPr>
      </p:pic>
      <p:pic>
        <p:nvPicPr>
          <p:cNvPr id="264" name="ni5384n3db-niit-logo-niit-izumi-network.png" descr="ni5384n3db-niit-logo-niit-izumi-network.png"/>
          <p:cNvPicPr>
            <a:picLocks noChangeAspect="1"/>
          </p:cNvPicPr>
          <p:nvPr/>
        </p:nvPicPr>
        <p:blipFill>
          <a:blip r:embed="rId5">
            <a:extLst/>
          </a:blip>
          <a:stretch>
            <a:fillRect/>
          </a:stretch>
        </p:blipFill>
        <p:spPr>
          <a:xfrm>
            <a:off x="9616151" y="5035027"/>
            <a:ext cx="3269261" cy="2179509"/>
          </a:xfrm>
          <a:prstGeom prst="rect">
            <a:avLst/>
          </a:prstGeom>
          <a:ln w="12700">
            <a:miter lim="400000"/>
          </a:ln>
        </p:spPr>
      </p:pic>
      <p:sp>
        <p:nvSpPr>
          <p:cNvPr id="265" name="SYED MOHAMMED"/>
          <p:cNvSpPr txBox="1"/>
          <p:nvPr/>
        </p:nvSpPr>
        <p:spPr>
          <a:xfrm>
            <a:off x="80491" y="6095192"/>
            <a:ext cx="2538704" cy="383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60000"/>
              <a:buBlip>
                <a:blip r:embed="rId6"/>
              </a:buBlip>
              <a:defRPr sz="1900">
                <a:solidFill>
                  <a:srgbClr val="FFFFFF"/>
                </a:solidFill>
              </a:defRPr>
            </a:lvl1pPr>
          </a:lstStyle>
          <a:p>
            <a:pPr/>
            <a:r>
              <a:t>SYED MOHAMMED           </a:t>
            </a:r>
          </a:p>
        </p:txBody>
      </p:sp>
      <p:sp>
        <p:nvSpPr>
          <p:cNvPr id="266" name="AAYUSH GOEL"/>
          <p:cNvSpPr txBox="1"/>
          <p:nvPr/>
        </p:nvSpPr>
        <p:spPr>
          <a:xfrm>
            <a:off x="3350331" y="6095192"/>
            <a:ext cx="2193109" cy="383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60000"/>
              <a:buBlip>
                <a:blip r:embed="rId6"/>
              </a:buBlip>
              <a:defRPr sz="1900">
                <a:solidFill>
                  <a:srgbClr val="FFFFFF"/>
                </a:solidFill>
              </a:defRPr>
            </a:lvl1pPr>
          </a:lstStyle>
          <a:p>
            <a:pPr/>
            <a:r>
              <a:t>AAYUSH GOEL          </a:t>
            </a:r>
          </a:p>
        </p:txBody>
      </p:sp>
      <p:sp>
        <p:nvSpPr>
          <p:cNvPr id="267" name="ABHISHEK JANJAL"/>
          <p:cNvSpPr txBox="1"/>
          <p:nvPr/>
        </p:nvSpPr>
        <p:spPr>
          <a:xfrm>
            <a:off x="6310443" y="6095192"/>
            <a:ext cx="2538705" cy="383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60000"/>
              <a:buBlip>
                <a:blip r:embed="rId6"/>
              </a:buBlip>
              <a:defRPr sz="1900">
                <a:solidFill>
                  <a:srgbClr val="FFFFFF"/>
                </a:solidFill>
              </a:defRPr>
            </a:lvl1pPr>
          </a:lstStyle>
          <a:p>
            <a:pPr/>
            <a:r>
              <a:t>ABHISHEK JANJAL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Title 1"/>
          <p:cNvSpPr txBox="1"/>
          <p:nvPr/>
        </p:nvSpPr>
        <p:spPr>
          <a:xfrm>
            <a:off x="667657" y="302850"/>
            <a:ext cx="10509930" cy="609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90000"/>
              </a:lnSpc>
              <a:defRPr b="1" sz="4000">
                <a:latin typeface="Segoe UI"/>
                <a:ea typeface="Segoe UI"/>
                <a:cs typeface="Segoe UI"/>
                <a:sym typeface="Segoe UI"/>
              </a:defRPr>
            </a:lvl1pPr>
          </a:lstStyle>
          <a:p>
            <a:pPr/>
            <a:r>
              <a:t>Quote </a:t>
            </a:r>
          </a:p>
        </p:txBody>
      </p:sp>
      <p:sp>
        <p:nvSpPr>
          <p:cNvPr id="486" name="Rectangle: Top Corners Rounded 1"/>
          <p:cNvSpPr/>
          <p:nvPr/>
        </p:nvSpPr>
        <p:spPr>
          <a:xfrm flipH="1" rot="16200000">
            <a:off x="2941957" y="-346684"/>
            <a:ext cx="3420113" cy="8008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0" y="0"/>
                </a:moveTo>
                <a:lnTo>
                  <a:pt x="19670" y="0"/>
                </a:lnTo>
                <a:cubicBezTo>
                  <a:pt x="20736" y="0"/>
                  <a:pt x="21600" y="369"/>
                  <a:pt x="21600" y="824"/>
                </a:cubicBezTo>
                <a:lnTo>
                  <a:pt x="21600" y="21600"/>
                </a:lnTo>
                <a:lnTo>
                  <a:pt x="0" y="21600"/>
                </a:lnTo>
                <a:lnTo>
                  <a:pt x="0" y="824"/>
                </a:lnTo>
                <a:cubicBezTo>
                  <a:pt x="0" y="369"/>
                  <a:pt x="864" y="0"/>
                  <a:pt x="1930" y="0"/>
                </a:cubicBezTo>
                <a:close/>
              </a:path>
            </a:pathLst>
          </a:custGeom>
          <a:solidFill>
            <a:srgbClr val="F2F2F2"/>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487" name="Graphic 7" descr="Graphic 7"/>
          <p:cNvPicPr>
            <a:picLocks noChangeAspect="1"/>
          </p:cNvPicPr>
          <p:nvPr/>
        </p:nvPicPr>
        <p:blipFill>
          <a:blip r:embed="rId3">
            <a:extLst/>
          </a:blip>
          <a:stretch>
            <a:fillRect/>
          </a:stretch>
        </p:blipFill>
        <p:spPr>
          <a:xfrm>
            <a:off x="842504" y="1108314"/>
            <a:ext cx="1837123" cy="1837123"/>
          </a:xfrm>
          <a:prstGeom prst="rect">
            <a:avLst/>
          </a:prstGeom>
          <a:ln w="12700">
            <a:miter lim="400000"/>
          </a:ln>
        </p:spPr>
      </p:pic>
      <p:sp>
        <p:nvSpPr>
          <p:cNvPr id="488" name="Text Placeholder 2"/>
          <p:cNvSpPr txBox="1"/>
          <p:nvPr/>
        </p:nvSpPr>
        <p:spPr>
          <a:xfrm>
            <a:off x="1310280" y="3124228"/>
            <a:ext cx="5374400" cy="1066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spcBef>
                <a:spcPts val="600"/>
              </a:spcBef>
              <a:defRPr sz="2000">
                <a:latin typeface="Segoe UI"/>
                <a:ea typeface="Segoe UI"/>
                <a:cs typeface="Segoe UI"/>
                <a:sym typeface="Segoe UI"/>
              </a:defRPr>
            </a:pPr>
            <a:r>
              <a:t>“It’s tough to make predictions,</a:t>
            </a:r>
          </a:p>
          <a:p>
            <a:pPr>
              <a:spcBef>
                <a:spcPts val="600"/>
              </a:spcBef>
              <a:defRPr sz="2000">
                <a:latin typeface="Segoe UI"/>
                <a:ea typeface="Segoe UI"/>
                <a:cs typeface="Segoe UI"/>
                <a:sym typeface="Segoe UI"/>
              </a:defRPr>
            </a:pPr>
            <a:r>
              <a:t>Especially about the future!”</a:t>
            </a:r>
          </a:p>
          <a:p>
            <a:pPr lvl="7" indent="3200400">
              <a:spcBef>
                <a:spcPts val="600"/>
              </a:spcBef>
              <a:defRPr sz="2000">
                <a:latin typeface="Segoe UI"/>
                <a:ea typeface="Segoe UI"/>
                <a:cs typeface="Segoe UI"/>
                <a:sym typeface="Segoe UI"/>
              </a:defRPr>
            </a:pPr>
            <a:r>
              <a:t>—Yogi Berra</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2" name="Screenshot 2023-03-10 at 3.37.59 AM.png" descr="Screenshot 2023-03-10 at 3.37.59 AM.png"/>
          <p:cNvPicPr>
            <a:picLocks noChangeAspect="1"/>
          </p:cNvPicPr>
          <p:nvPr/>
        </p:nvPicPr>
        <p:blipFill>
          <a:blip r:embed="rId2">
            <a:extLst/>
          </a:blip>
          <a:stretch>
            <a:fillRect/>
          </a:stretch>
        </p:blipFill>
        <p:spPr>
          <a:xfrm>
            <a:off x="1796227" y="753491"/>
            <a:ext cx="9682632" cy="2881399"/>
          </a:xfrm>
          <a:prstGeom prst="rect">
            <a:avLst/>
          </a:prstGeom>
          <a:ln w="12700">
            <a:miter lim="400000"/>
          </a:ln>
        </p:spPr>
      </p:pic>
      <p:sp>
        <p:nvSpPr>
          <p:cNvPr id="493" name="Title 1"/>
          <p:cNvSpPr txBox="1"/>
          <p:nvPr/>
        </p:nvSpPr>
        <p:spPr>
          <a:xfrm>
            <a:off x="841035" y="57889"/>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3800">
                <a:latin typeface="Segoe UI"/>
                <a:ea typeface="Segoe UI"/>
                <a:cs typeface="Segoe UI"/>
                <a:sym typeface="Segoe UI"/>
              </a:defRPr>
            </a:lvl1pPr>
          </a:lstStyle>
          <a:p>
            <a:pPr/>
            <a:r>
              <a:t>Video Game </a:t>
            </a:r>
          </a:p>
        </p:txBody>
      </p:sp>
      <p:grpSp>
        <p:nvGrpSpPr>
          <p:cNvPr id="496" name="Oval 86"/>
          <p:cNvGrpSpPr/>
          <p:nvPr/>
        </p:nvGrpSpPr>
        <p:grpSpPr>
          <a:xfrm>
            <a:off x="11529677" y="6464981"/>
            <a:ext cx="337517" cy="337517"/>
            <a:chOff x="0" y="0"/>
            <a:chExt cx="337516" cy="337516"/>
          </a:xfrm>
        </p:grpSpPr>
        <p:sp>
          <p:nvSpPr>
            <p:cNvPr id="494" name="Circle"/>
            <p:cNvSpPr/>
            <p:nvPr/>
          </p:nvSpPr>
          <p:spPr>
            <a:xfrm>
              <a:off x="-1" y="-1"/>
              <a:ext cx="337518" cy="337518"/>
            </a:xfrm>
            <a:prstGeom prst="ellipse">
              <a:avLst/>
            </a:prstGeom>
            <a:solidFill>
              <a:srgbClr val="232F3E"/>
            </a:solidFill>
            <a:ln w="12700" cap="flat">
              <a:noFill/>
              <a:miter lim="400000"/>
            </a:ln>
            <a:effectLst/>
          </p:spPr>
          <p:txBody>
            <a:bodyPr wrap="square" lIns="45718" tIns="45718" rIns="45718" bIns="45718" numCol="1" anchor="ctr">
              <a:noAutofit/>
            </a:bodyPr>
            <a:lstStyle/>
            <a:p>
              <a:pPr algn="ctr">
                <a:defRPr sz="1000">
                  <a:solidFill>
                    <a:srgbClr val="FFFFFF"/>
                  </a:solidFill>
                  <a:latin typeface="+mn-lt"/>
                  <a:ea typeface="+mn-ea"/>
                  <a:cs typeface="+mn-cs"/>
                  <a:sym typeface="Calibri"/>
                </a:defRPr>
              </a:pPr>
            </a:p>
          </p:txBody>
        </p:sp>
        <p:sp>
          <p:nvSpPr>
            <p:cNvPr id="495" name="11"/>
            <p:cNvSpPr txBox="1"/>
            <p:nvPr/>
          </p:nvSpPr>
          <p:spPr>
            <a:xfrm>
              <a:off x="49427" y="54503"/>
              <a:ext cx="238661" cy="22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000">
                  <a:solidFill>
                    <a:srgbClr val="FFFFFF"/>
                  </a:solidFill>
                  <a:latin typeface="+mn-lt"/>
                  <a:ea typeface="+mn-ea"/>
                  <a:cs typeface="+mn-cs"/>
                  <a:sym typeface="Calibri"/>
                </a:defRPr>
              </a:lvl1pPr>
            </a:lstStyle>
            <a:p>
              <a:pPr/>
              <a:r>
                <a:t>11</a:t>
              </a:r>
            </a:p>
          </p:txBody>
        </p:sp>
      </p:grpSp>
      <p:sp>
        <p:nvSpPr>
          <p:cNvPr id="497" name="Positive—————&gt;"/>
          <p:cNvSpPr txBox="1"/>
          <p:nvPr/>
        </p:nvSpPr>
        <p:spPr>
          <a:xfrm rot="16200000">
            <a:off x="558329" y="2169001"/>
            <a:ext cx="1972455"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Positive—————&gt;</a:t>
            </a:r>
          </a:p>
        </p:txBody>
      </p:sp>
      <p:sp>
        <p:nvSpPr>
          <p:cNvPr id="498" name="Negative—————&gt;"/>
          <p:cNvSpPr txBox="1"/>
          <p:nvPr/>
        </p:nvSpPr>
        <p:spPr>
          <a:xfrm rot="16200000">
            <a:off x="510276" y="5182289"/>
            <a:ext cx="2068561"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Negative—————&gt;</a:t>
            </a:r>
          </a:p>
        </p:txBody>
      </p:sp>
      <p:pic>
        <p:nvPicPr>
          <p:cNvPr id="499" name="Screenshot 2023-03-22 at 8.09.41 PM.png" descr="Screenshot 2023-03-22 at 8.09.41 PM.png"/>
          <p:cNvPicPr>
            <a:picLocks noChangeAspect="1"/>
          </p:cNvPicPr>
          <p:nvPr/>
        </p:nvPicPr>
        <p:blipFill>
          <a:blip r:embed="rId3">
            <a:extLst/>
          </a:blip>
          <a:stretch>
            <a:fillRect/>
          </a:stretch>
        </p:blipFill>
        <p:spPr>
          <a:xfrm>
            <a:off x="1743408" y="3624383"/>
            <a:ext cx="9788269" cy="30950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Screenshot 2023-03-10 at 3.43.01 AM.png" descr="Screenshot 2023-03-10 at 3.43.01 AM.png"/>
          <p:cNvPicPr>
            <a:picLocks noChangeAspect="1"/>
          </p:cNvPicPr>
          <p:nvPr/>
        </p:nvPicPr>
        <p:blipFill>
          <a:blip r:embed="rId2">
            <a:extLst/>
          </a:blip>
          <a:stretch>
            <a:fillRect/>
          </a:stretch>
        </p:blipFill>
        <p:spPr>
          <a:xfrm>
            <a:off x="1523164" y="740105"/>
            <a:ext cx="9700249" cy="2942092"/>
          </a:xfrm>
          <a:prstGeom prst="rect">
            <a:avLst/>
          </a:prstGeom>
          <a:ln w="12700">
            <a:miter lim="400000"/>
          </a:ln>
        </p:spPr>
      </p:pic>
      <p:pic>
        <p:nvPicPr>
          <p:cNvPr id="502" name="Screenshot 2023-03-10 at 3.43.58 AM.png" descr="Screenshot 2023-03-10 at 3.43.58 AM.png"/>
          <p:cNvPicPr>
            <a:picLocks noChangeAspect="1"/>
          </p:cNvPicPr>
          <p:nvPr/>
        </p:nvPicPr>
        <p:blipFill>
          <a:blip r:embed="rId3">
            <a:extLst/>
          </a:blip>
          <a:stretch>
            <a:fillRect/>
          </a:stretch>
        </p:blipFill>
        <p:spPr>
          <a:xfrm>
            <a:off x="1440632" y="3856120"/>
            <a:ext cx="9758675" cy="2918601"/>
          </a:xfrm>
          <a:prstGeom prst="rect">
            <a:avLst/>
          </a:prstGeom>
          <a:ln w="12700">
            <a:miter lim="400000"/>
          </a:ln>
        </p:spPr>
      </p:pic>
      <p:sp>
        <p:nvSpPr>
          <p:cNvPr id="503" name="Title 1"/>
          <p:cNvSpPr txBox="1"/>
          <p:nvPr/>
        </p:nvSpPr>
        <p:spPr>
          <a:xfrm>
            <a:off x="841035" y="-50364"/>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3800">
                <a:latin typeface="Segoe UI"/>
                <a:ea typeface="Segoe UI"/>
                <a:cs typeface="Segoe UI"/>
                <a:sym typeface="Segoe UI"/>
              </a:defRPr>
            </a:lvl1pPr>
          </a:lstStyle>
          <a:p>
            <a:pPr/>
            <a:r>
              <a:t>Toys &amp; Game </a:t>
            </a:r>
          </a:p>
        </p:txBody>
      </p:sp>
      <p:grpSp>
        <p:nvGrpSpPr>
          <p:cNvPr id="506" name="Oval 86"/>
          <p:cNvGrpSpPr/>
          <p:nvPr/>
        </p:nvGrpSpPr>
        <p:grpSpPr>
          <a:xfrm>
            <a:off x="11430052" y="6400610"/>
            <a:ext cx="337517" cy="337517"/>
            <a:chOff x="0" y="0"/>
            <a:chExt cx="337516" cy="337516"/>
          </a:xfrm>
        </p:grpSpPr>
        <p:sp>
          <p:nvSpPr>
            <p:cNvPr id="504" name="Circle"/>
            <p:cNvSpPr/>
            <p:nvPr/>
          </p:nvSpPr>
          <p:spPr>
            <a:xfrm>
              <a:off x="-1" y="-1"/>
              <a:ext cx="337518" cy="337518"/>
            </a:xfrm>
            <a:prstGeom prst="ellipse">
              <a:avLst/>
            </a:prstGeom>
            <a:solidFill>
              <a:srgbClr val="232F3E"/>
            </a:solidFill>
            <a:ln w="12700" cap="flat">
              <a:noFill/>
              <a:miter lim="400000"/>
            </a:ln>
            <a:effectLst/>
          </p:spPr>
          <p:txBody>
            <a:bodyPr wrap="square" lIns="45718" tIns="45718" rIns="45718" bIns="45718" numCol="1" anchor="ctr">
              <a:noAutofit/>
            </a:bodyPr>
            <a:lstStyle/>
            <a:p>
              <a:pPr algn="ctr">
                <a:defRPr sz="1000">
                  <a:solidFill>
                    <a:srgbClr val="FFFFFF"/>
                  </a:solidFill>
                  <a:latin typeface="+mn-lt"/>
                  <a:ea typeface="+mn-ea"/>
                  <a:cs typeface="+mn-cs"/>
                  <a:sym typeface="Calibri"/>
                </a:defRPr>
              </a:pPr>
            </a:p>
          </p:txBody>
        </p:sp>
        <p:sp>
          <p:nvSpPr>
            <p:cNvPr id="505" name="12"/>
            <p:cNvSpPr txBox="1"/>
            <p:nvPr/>
          </p:nvSpPr>
          <p:spPr>
            <a:xfrm>
              <a:off x="49427" y="54503"/>
              <a:ext cx="238661" cy="22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000">
                  <a:solidFill>
                    <a:srgbClr val="FFFFFF"/>
                  </a:solidFill>
                  <a:latin typeface="+mn-lt"/>
                  <a:ea typeface="+mn-ea"/>
                  <a:cs typeface="+mn-cs"/>
                  <a:sym typeface="Calibri"/>
                </a:defRPr>
              </a:lvl1pPr>
            </a:lstStyle>
            <a:p>
              <a:pPr/>
              <a:r>
                <a:t>12</a:t>
              </a:r>
            </a:p>
          </p:txBody>
        </p:sp>
      </p:grpSp>
      <p:sp>
        <p:nvSpPr>
          <p:cNvPr id="507" name="Positive—————&gt;"/>
          <p:cNvSpPr txBox="1"/>
          <p:nvPr/>
        </p:nvSpPr>
        <p:spPr>
          <a:xfrm rot="16200000">
            <a:off x="262219" y="2028435"/>
            <a:ext cx="1972455"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Positive—————&gt;</a:t>
            </a:r>
          </a:p>
        </p:txBody>
      </p:sp>
      <p:sp>
        <p:nvSpPr>
          <p:cNvPr id="508" name="Negative—————&gt;"/>
          <p:cNvSpPr txBox="1"/>
          <p:nvPr/>
        </p:nvSpPr>
        <p:spPr>
          <a:xfrm rot="16200000">
            <a:off x="214167" y="5335873"/>
            <a:ext cx="206856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Negative—————&gt;</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Rectangle 20"/>
          <p:cNvSpPr/>
          <p:nvPr/>
        </p:nvSpPr>
        <p:spPr>
          <a:xfrm>
            <a:off x="1" y="-11806"/>
            <a:ext cx="3032481"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511" name="Title 1"/>
          <p:cNvSpPr txBox="1"/>
          <p:nvPr/>
        </p:nvSpPr>
        <p:spPr>
          <a:xfrm>
            <a:off x="153831" y="3175000"/>
            <a:ext cx="2724821" cy="508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3300">
                <a:solidFill>
                  <a:srgbClr val="FFFFFF"/>
                </a:solidFill>
                <a:latin typeface="Segoe UI"/>
                <a:ea typeface="Segoe UI"/>
                <a:cs typeface="Segoe UI"/>
                <a:sym typeface="Segoe UI"/>
              </a:defRPr>
            </a:lvl1pPr>
          </a:lstStyle>
          <a:p>
            <a:pPr/>
            <a:r>
              <a:t>WordCloud</a:t>
            </a:r>
          </a:p>
        </p:txBody>
      </p:sp>
      <p:grpSp>
        <p:nvGrpSpPr>
          <p:cNvPr id="524" name="Group 23"/>
          <p:cNvGrpSpPr/>
          <p:nvPr/>
        </p:nvGrpSpPr>
        <p:grpSpPr>
          <a:xfrm>
            <a:off x="114061" y="2286428"/>
            <a:ext cx="602516" cy="625251"/>
            <a:chOff x="0" y="0"/>
            <a:chExt cx="602515" cy="625249"/>
          </a:xfrm>
        </p:grpSpPr>
        <p:sp>
          <p:nvSpPr>
            <p:cNvPr id="512"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3"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4"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5"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6"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17"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8"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19"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20"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21"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22"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23"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grpSp>
        <p:nvGrpSpPr>
          <p:cNvPr id="527" name="Oval 86"/>
          <p:cNvGrpSpPr/>
          <p:nvPr/>
        </p:nvGrpSpPr>
        <p:grpSpPr>
          <a:xfrm>
            <a:off x="11430052" y="6400610"/>
            <a:ext cx="337517" cy="337517"/>
            <a:chOff x="0" y="0"/>
            <a:chExt cx="337516" cy="337516"/>
          </a:xfrm>
        </p:grpSpPr>
        <p:sp>
          <p:nvSpPr>
            <p:cNvPr id="525" name="Circle"/>
            <p:cNvSpPr/>
            <p:nvPr/>
          </p:nvSpPr>
          <p:spPr>
            <a:xfrm>
              <a:off x="-1" y="-1"/>
              <a:ext cx="337518" cy="337518"/>
            </a:xfrm>
            <a:prstGeom prst="ellipse">
              <a:avLst/>
            </a:prstGeom>
            <a:solidFill>
              <a:srgbClr val="232F3E"/>
            </a:solidFill>
            <a:ln w="12700" cap="flat">
              <a:noFill/>
              <a:miter lim="400000"/>
            </a:ln>
            <a:effectLst/>
          </p:spPr>
          <p:txBody>
            <a:bodyPr wrap="square" lIns="45718" tIns="45718" rIns="45718" bIns="45718" numCol="1" anchor="ctr">
              <a:noAutofit/>
            </a:bodyPr>
            <a:lstStyle/>
            <a:p>
              <a:pPr algn="ctr">
                <a:defRPr sz="1000">
                  <a:solidFill>
                    <a:srgbClr val="FFFFFF"/>
                  </a:solidFill>
                  <a:latin typeface="+mn-lt"/>
                  <a:ea typeface="+mn-ea"/>
                  <a:cs typeface="+mn-cs"/>
                  <a:sym typeface="Calibri"/>
                </a:defRPr>
              </a:pPr>
            </a:p>
          </p:txBody>
        </p:sp>
        <p:sp>
          <p:nvSpPr>
            <p:cNvPr id="526" name="13"/>
            <p:cNvSpPr txBox="1"/>
            <p:nvPr/>
          </p:nvSpPr>
          <p:spPr>
            <a:xfrm>
              <a:off x="49427" y="54503"/>
              <a:ext cx="238661" cy="22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000">
                  <a:solidFill>
                    <a:srgbClr val="FFFFFF"/>
                  </a:solidFill>
                  <a:latin typeface="+mn-lt"/>
                  <a:ea typeface="+mn-ea"/>
                  <a:cs typeface="+mn-cs"/>
                  <a:sym typeface="Calibri"/>
                </a:defRPr>
              </a:lvl1pPr>
            </a:lstStyle>
            <a:p>
              <a:pPr/>
              <a:r>
                <a:t>13</a:t>
              </a:r>
            </a:p>
          </p:txBody>
        </p:sp>
      </p:grpSp>
      <p:grpSp>
        <p:nvGrpSpPr>
          <p:cNvPr id="530" name="TextBox 16"/>
          <p:cNvGrpSpPr/>
          <p:nvPr/>
        </p:nvGrpSpPr>
        <p:grpSpPr>
          <a:xfrm rot="16200000">
            <a:off x="2638117" y="1592195"/>
            <a:ext cx="2880003" cy="332739"/>
            <a:chOff x="0" y="1"/>
            <a:chExt cx="2880001" cy="332737"/>
          </a:xfrm>
        </p:grpSpPr>
        <p:sp>
          <p:nvSpPr>
            <p:cNvPr id="528" name="Rounded Rectangle"/>
            <p:cNvSpPr/>
            <p:nvPr/>
          </p:nvSpPr>
          <p:spPr>
            <a:xfrm>
              <a:off x="0" y="12481"/>
              <a:ext cx="2880002" cy="307779"/>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529" name="Toys &amp; Game"/>
            <p:cNvSpPr txBox="1"/>
            <p:nvPr/>
          </p:nvSpPr>
          <p:spPr>
            <a:xfrm>
              <a:off x="682587" y="1"/>
              <a:ext cx="1224517"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b="1" sz="1600">
                  <a:latin typeface="Segoe UI"/>
                  <a:ea typeface="Segoe UI"/>
                  <a:cs typeface="Segoe UI"/>
                  <a:sym typeface="Segoe UI"/>
                </a:defRPr>
              </a:lvl1pPr>
            </a:lstStyle>
            <a:p>
              <a:pPr/>
              <a:r>
                <a:t>POSITIVE</a:t>
              </a:r>
            </a:p>
          </p:txBody>
        </p:sp>
      </p:grpSp>
      <p:grpSp>
        <p:nvGrpSpPr>
          <p:cNvPr id="533" name="TextBox 16"/>
          <p:cNvGrpSpPr/>
          <p:nvPr/>
        </p:nvGrpSpPr>
        <p:grpSpPr>
          <a:xfrm rot="16200000">
            <a:off x="2638117" y="4837207"/>
            <a:ext cx="2880003" cy="332739"/>
            <a:chOff x="-888329" y="1171566"/>
            <a:chExt cx="2880001" cy="332737"/>
          </a:xfrm>
        </p:grpSpPr>
        <p:sp>
          <p:nvSpPr>
            <p:cNvPr id="531" name="Rounded Rectangle"/>
            <p:cNvSpPr/>
            <p:nvPr/>
          </p:nvSpPr>
          <p:spPr>
            <a:xfrm>
              <a:off x="-888330" y="1184045"/>
              <a:ext cx="2880003" cy="307780"/>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532" name="Video Games"/>
            <p:cNvSpPr txBox="1"/>
            <p:nvPr/>
          </p:nvSpPr>
          <p:spPr>
            <a:xfrm>
              <a:off x="-241217" y="1171566"/>
              <a:ext cx="1280973"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b="1" sz="1600">
                  <a:latin typeface="Segoe UI"/>
                  <a:ea typeface="Segoe UI"/>
                  <a:cs typeface="Segoe UI"/>
                  <a:sym typeface="Segoe UI"/>
                </a:defRPr>
              </a:lvl1pPr>
            </a:lstStyle>
            <a:p>
              <a:pPr/>
              <a:r>
                <a:t>NEGATIVE</a:t>
              </a:r>
            </a:p>
          </p:txBody>
        </p:sp>
      </p:grpSp>
      <p:pic>
        <p:nvPicPr>
          <p:cNvPr id="534" name="Screenshot 2023-03-20 at 4.26.45 PM.png" descr="Screenshot 2023-03-20 at 4.26.45 PM.png"/>
          <p:cNvPicPr>
            <a:picLocks noChangeAspect="1"/>
          </p:cNvPicPr>
          <p:nvPr/>
        </p:nvPicPr>
        <p:blipFill>
          <a:blip r:embed="rId3">
            <a:extLst/>
          </a:blip>
          <a:stretch>
            <a:fillRect/>
          </a:stretch>
        </p:blipFill>
        <p:spPr>
          <a:xfrm>
            <a:off x="4454799" y="3449006"/>
            <a:ext cx="6579772" cy="3293180"/>
          </a:xfrm>
          <a:prstGeom prst="rect">
            <a:avLst/>
          </a:prstGeom>
          <a:ln w="12700">
            <a:miter lim="400000"/>
          </a:ln>
        </p:spPr>
      </p:pic>
      <p:pic>
        <p:nvPicPr>
          <p:cNvPr id="535" name="Screenshot 2023-03-20 at 4.25.50 PM.png" descr="Screenshot 2023-03-20 at 4.25.50 PM.png"/>
          <p:cNvPicPr>
            <a:picLocks noChangeAspect="1"/>
          </p:cNvPicPr>
          <p:nvPr/>
        </p:nvPicPr>
        <p:blipFill>
          <a:blip r:embed="rId4">
            <a:extLst/>
          </a:blip>
          <a:stretch>
            <a:fillRect/>
          </a:stretch>
        </p:blipFill>
        <p:spPr>
          <a:xfrm>
            <a:off x="4467674" y="118419"/>
            <a:ext cx="6554022" cy="32802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9" name="Screenshot 2023-03-23 at 3.57.00 AM.png" descr="Screenshot 2023-03-23 at 3.57.00 AM.png"/>
          <p:cNvPicPr>
            <a:picLocks noChangeAspect="0"/>
          </p:cNvPicPr>
          <p:nvPr/>
        </p:nvPicPr>
        <p:blipFill>
          <a:blip r:embed="rId3">
            <a:extLst/>
          </a:blip>
          <a:stretch>
            <a:fillRect/>
          </a:stretch>
        </p:blipFill>
        <p:spPr>
          <a:xfrm>
            <a:off x="3056967" y="340308"/>
            <a:ext cx="8989101" cy="6498392"/>
          </a:xfrm>
          <a:prstGeom prst="rect">
            <a:avLst/>
          </a:prstGeom>
          <a:ln w="12700">
            <a:miter lim="400000"/>
          </a:ln>
        </p:spPr>
      </p:pic>
      <p:sp>
        <p:nvSpPr>
          <p:cNvPr id="540" name="Rectangle 20"/>
          <p:cNvSpPr/>
          <p:nvPr/>
        </p:nvSpPr>
        <p:spPr>
          <a:xfrm>
            <a:off x="1" y="-11806"/>
            <a:ext cx="3032481"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541" name="Title 1"/>
          <p:cNvSpPr txBox="1"/>
          <p:nvPr/>
        </p:nvSpPr>
        <p:spPr>
          <a:xfrm>
            <a:off x="50836" y="2433053"/>
            <a:ext cx="2724821" cy="101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b="1" sz="3300">
                <a:solidFill>
                  <a:srgbClr val="FFFFFF"/>
                </a:solidFill>
                <a:latin typeface="Segoe UI"/>
                <a:ea typeface="Segoe UI"/>
                <a:cs typeface="Segoe UI"/>
                <a:sym typeface="Segoe UI"/>
              </a:defRPr>
            </a:pPr>
            <a:r>
              <a:t>Bad</a:t>
            </a:r>
          </a:p>
          <a:p>
            <a:pPr>
              <a:defRPr b="1" sz="3300">
                <a:solidFill>
                  <a:srgbClr val="FFFFFF"/>
                </a:solidFill>
                <a:latin typeface="Segoe UI"/>
                <a:ea typeface="Segoe UI"/>
                <a:cs typeface="Segoe UI"/>
                <a:sym typeface="Segoe UI"/>
              </a:defRPr>
            </a:pPr>
            <a:r>
              <a:t>Influencers</a:t>
            </a:r>
          </a:p>
        </p:txBody>
      </p:sp>
      <p:grpSp>
        <p:nvGrpSpPr>
          <p:cNvPr id="554" name="Group 23"/>
          <p:cNvGrpSpPr/>
          <p:nvPr/>
        </p:nvGrpSpPr>
        <p:grpSpPr>
          <a:xfrm>
            <a:off x="255678" y="1204983"/>
            <a:ext cx="602516" cy="625252"/>
            <a:chOff x="0" y="0"/>
            <a:chExt cx="602515" cy="625249"/>
          </a:xfrm>
        </p:grpSpPr>
        <p:sp>
          <p:nvSpPr>
            <p:cNvPr id="542"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3"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4"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5"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6"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47"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8"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549"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50"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51"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52"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553"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sp>
        <p:nvSpPr>
          <p:cNvPr id="555"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grpSp>
        <p:nvGrpSpPr>
          <p:cNvPr id="558" name="TextBox 16"/>
          <p:cNvGrpSpPr/>
          <p:nvPr/>
        </p:nvGrpSpPr>
        <p:grpSpPr>
          <a:xfrm>
            <a:off x="3451542" y="5868"/>
            <a:ext cx="2880002" cy="332739"/>
            <a:chOff x="0" y="0"/>
            <a:chExt cx="2880001" cy="332737"/>
          </a:xfrm>
        </p:grpSpPr>
        <p:sp>
          <p:nvSpPr>
            <p:cNvPr id="556" name="Rounded Rectangle"/>
            <p:cNvSpPr/>
            <p:nvPr/>
          </p:nvSpPr>
          <p:spPr>
            <a:xfrm>
              <a:off x="0" y="12481"/>
              <a:ext cx="2880002" cy="307779"/>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557" name="Toys &amp; Game"/>
            <p:cNvSpPr txBox="1"/>
            <p:nvPr/>
          </p:nvSpPr>
          <p:spPr>
            <a:xfrm>
              <a:off x="70209" y="-1"/>
              <a:ext cx="1599564"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b="1" sz="1600">
                  <a:latin typeface="Segoe UI"/>
                  <a:ea typeface="Segoe UI"/>
                  <a:cs typeface="Segoe UI"/>
                  <a:sym typeface="Segoe UI"/>
                </a:defRPr>
              </a:lvl1pPr>
            </a:lstStyle>
            <a:p>
              <a:pPr/>
              <a:r>
                <a:t>Toys &amp; Game</a:t>
              </a:r>
            </a:p>
          </p:txBody>
        </p:sp>
      </p:grpSp>
      <p:grpSp>
        <p:nvGrpSpPr>
          <p:cNvPr id="561" name="TextBox 16"/>
          <p:cNvGrpSpPr/>
          <p:nvPr/>
        </p:nvGrpSpPr>
        <p:grpSpPr>
          <a:xfrm>
            <a:off x="8174080" y="5868"/>
            <a:ext cx="2880003" cy="332739"/>
            <a:chOff x="0" y="0"/>
            <a:chExt cx="2880001" cy="332737"/>
          </a:xfrm>
        </p:grpSpPr>
        <p:sp>
          <p:nvSpPr>
            <p:cNvPr id="559" name="Rounded Rectangle"/>
            <p:cNvSpPr/>
            <p:nvPr/>
          </p:nvSpPr>
          <p:spPr>
            <a:xfrm>
              <a:off x="0" y="12481"/>
              <a:ext cx="2880002" cy="307779"/>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560" name="Video Games"/>
            <p:cNvSpPr txBox="1"/>
            <p:nvPr/>
          </p:nvSpPr>
          <p:spPr>
            <a:xfrm>
              <a:off x="77303" y="-1"/>
              <a:ext cx="1585772"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b="1" sz="1600">
                  <a:latin typeface="Segoe UI"/>
                  <a:ea typeface="Segoe UI"/>
                  <a:cs typeface="Segoe UI"/>
                  <a:sym typeface="Segoe UI"/>
                </a:defRPr>
              </a:lvl1pPr>
            </a:lstStyle>
            <a:p>
              <a:pPr/>
              <a:r>
                <a:t>Video Games</a:t>
              </a:r>
            </a:p>
          </p:txBody>
        </p:sp>
      </p:grpSp>
      <p:sp>
        <p:nvSpPr>
          <p:cNvPr id="562" name="Slide Number"/>
          <p:cNvSpPr txBox="1"/>
          <p:nvPr>
            <p:ph type="sldNum" sz="quarter" idx="4294967295"/>
          </p:nvPr>
        </p:nvSpPr>
        <p:spPr>
          <a:xfrm>
            <a:off x="11469499" y="6445216"/>
            <a:ext cx="258623"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itle 1"/>
          <p:cNvSpPr txBox="1"/>
          <p:nvPr/>
        </p:nvSpPr>
        <p:spPr>
          <a:xfrm>
            <a:off x="667657" y="-35440"/>
            <a:ext cx="10509930" cy="609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90000"/>
              </a:lnSpc>
              <a:defRPr b="1" sz="4000">
                <a:latin typeface="Segoe UI"/>
                <a:ea typeface="Segoe UI"/>
                <a:cs typeface="Segoe UI"/>
                <a:sym typeface="Segoe UI"/>
              </a:defRPr>
            </a:lvl1pPr>
          </a:lstStyle>
          <a:p>
            <a:pPr/>
            <a:r>
              <a:t>Conclusion</a:t>
            </a:r>
          </a:p>
        </p:txBody>
      </p:sp>
      <p:grpSp>
        <p:nvGrpSpPr>
          <p:cNvPr id="569" name="Rectangle: Top Corners Rounded 3"/>
          <p:cNvGrpSpPr/>
          <p:nvPr/>
        </p:nvGrpSpPr>
        <p:grpSpPr>
          <a:xfrm>
            <a:off x="473075" y="891539"/>
            <a:ext cx="10898506" cy="1478281"/>
            <a:chOff x="0" y="0"/>
            <a:chExt cx="10898505" cy="1478280"/>
          </a:xfrm>
        </p:grpSpPr>
        <p:sp>
          <p:nvSpPr>
            <p:cNvPr id="567" name="Shape"/>
            <p:cNvSpPr/>
            <p:nvPr/>
          </p:nvSpPr>
          <p:spPr>
            <a:xfrm flipH="1">
              <a:off x="0" y="-1"/>
              <a:ext cx="10898506" cy="1478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0" y="0"/>
                  </a:moveTo>
                  <a:lnTo>
                    <a:pt x="20980" y="0"/>
                  </a:lnTo>
                  <a:cubicBezTo>
                    <a:pt x="21323" y="0"/>
                    <a:pt x="21600" y="1612"/>
                    <a:pt x="21600" y="3600"/>
                  </a:cubicBezTo>
                  <a:lnTo>
                    <a:pt x="21600" y="21600"/>
                  </a:lnTo>
                  <a:lnTo>
                    <a:pt x="0" y="21600"/>
                  </a:lnTo>
                  <a:lnTo>
                    <a:pt x="0" y="3600"/>
                  </a:lnTo>
                  <a:cubicBezTo>
                    <a:pt x="0" y="1612"/>
                    <a:pt x="277" y="0"/>
                    <a:pt x="620" y="0"/>
                  </a:cubicBezTo>
                  <a:close/>
                </a:path>
              </a:pathLst>
            </a:custGeom>
            <a:gradFill flip="none" rotWithShape="1">
              <a:gsLst>
                <a:gs pos="0">
                  <a:srgbClr val="000000">
                    <a:alpha val="52999"/>
                  </a:srgbClr>
                </a:gs>
                <a:gs pos="50000">
                  <a:srgbClr val="000000">
                    <a:alpha val="60000"/>
                  </a:srgbClr>
                </a:gs>
                <a:gs pos="100000">
                  <a:srgbClr val="232F3E"/>
                </a:gs>
              </a:gsLst>
              <a:lin ang="5400000" scaled="0"/>
            </a:gradFill>
            <a:ln w="12700" cap="flat">
              <a:noFill/>
              <a:miter lim="400000"/>
            </a:ln>
            <a:effectLst/>
          </p:spPr>
          <p:txBody>
            <a:bodyPr wrap="square" lIns="45718" tIns="45718" rIns="45718" bIns="45718" numCol="1" anchor="ctr">
              <a:noAutofit/>
            </a:bodyPr>
            <a:lstStyle/>
            <a:p>
              <a:pPr algn="just">
                <a:defRPr>
                  <a:solidFill>
                    <a:srgbClr val="FFFFFF"/>
                  </a:solidFill>
                  <a:latin typeface="Arial"/>
                  <a:ea typeface="Arial"/>
                  <a:cs typeface="Arial"/>
                  <a:sym typeface="Arial"/>
                </a:defRPr>
              </a:pPr>
            </a:p>
          </p:txBody>
        </p:sp>
        <p:sp>
          <p:nvSpPr>
            <p:cNvPr id="568" name="Our analysis of Amazon product reviews has provided valuable insights into the opinions of customers towards different products. By analysing the sentiment, rating in customer reviews, we have been able to identify key strengths and weaknesses of the pro"/>
            <p:cNvSpPr txBox="1"/>
            <p:nvPr/>
          </p:nvSpPr>
          <p:spPr>
            <a:xfrm>
              <a:off x="255650" y="520857"/>
              <a:ext cx="10387205" cy="6173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just">
                <a:defRPr>
                  <a:solidFill>
                    <a:srgbClr val="FFFFFF"/>
                  </a:solidFill>
                  <a:latin typeface="Arial"/>
                  <a:ea typeface="Arial"/>
                  <a:cs typeface="Arial"/>
                  <a:sym typeface="Arial"/>
                </a:defRPr>
              </a:lvl1pPr>
            </a:lstStyle>
            <a:p>
              <a:pPr/>
              <a:r>
                <a:t>In our analysis we discovered that that less than 20 % of the customers are dissatisfied so only minor change are required to improve the user satisfaction towards our products</a:t>
              </a:r>
            </a:p>
          </p:txBody>
        </p:sp>
      </p:grpSp>
      <p:sp>
        <p:nvSpPr>
          <p:cNvPr id="570" name="Rectangle: Rounded Corners 44"/>
          <p:cNvSpPr/>
          <p:nvPr/>
        </p:nvSpPr>
        <p:spPr>
          <a:xfrm>
            <a:off x="879437" y="558996"/>
            <a:ext cx="664273" cy="642160"/>
          </a:xfrm>
          <a:prstGeom prst="roundRect">
            <a:avLst>
              <a:gd name="adj" fmla="val 16667"/>
            </a:avLst>
          </a:prstGeom>
          <a:solidFill>
            <a:srgbClr val="FE9900"/>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571" name="Freeform 344"/>
          <p:cNvSpPr/>
          <p:nvPr/>
        </p:nvSpPr>
        <p:spPr>
          <a:xfrm>
            <a:off x="1041305" y="692377"/>
            <a:ext cx="337518" cy="375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58" y="7513"/>
                </a:moveTo>
                <a:cubicBezTo>
                  <a:pt x="19258" y="2583"/>
                  <a:pt x="14313" y="0"/>
                  <a:pt x="9889" y="0"/>
                </a:cubicBezTo>
                <a:cubicBezTo>
                  <a:pt x="4424" y="0"/>
                  <a:pt x="0" y="3991"/>
                  <a:pt x="0" y="8922"/>
                </a:cubicBezTo>
                <a:cubicBezTo>
                  <a:pt x="0" y="11739"/>
                  <a:pt x="1041" y="14557"/>
                  <a:pt x="4164" y="16200"/>
                </a:cubicBezTo>
                <a:cubicBezTo>
                  <a:pt x="4164" y="21600"/>
                  <a:pt x="4164" y="21600"/>
                  <a:pt x="4164" y="21600"/>
                </a:cubicBezTo>
                <a:cubicBezTo>
                  <a:pt x="14573" y="21600"/>
                  <a:pt x="14573" y="21600"/>
                  <a:pt x="14573" y="21600"/>
                </a:cubicBezTo>
                <a:cubicBezTo>
                  <a:pt x="14573" y="18313"/>
                  <a:pt x="14573" y="18313"/>
                  <a:pt x="14573" y="18313"/>
                </a:cubicBezTo>
                <a:cubicBezTo>
                  <a:pt x="16655" y="18313"/>
                  <a:pt x="17696" y="18313"/>
                  <a:pt x="18477" y="17609"/>
                </a:cubicBezTo>
                <a:cubicBezTo>
                  <a:pt x="19258" y="16670"/>
                  <a:pt x="19258" y="13148"/>
                  <a:pt x="19258" y="13148"/>
                </a:cubicBezTo>
                <a:cubicBezTo>
                  <a:pt x="19258" y="13148"/>
                  <a:pt x="20299" y="13148"/>
                  <a:pt x="20819" y="13148"/>
                </a:cubicBezTo>
                <a:cubicBezTo>
                  <a:pt x="21080" y="13148"/>
                  <a:pt x="21340" y="13148"/>
                  <a:pt x="21340" y="12913"/>
                </a:cubicBezTo>
                <a:cubicBezTo>
                  <a:pt x="21600" y="12678"/>
                  <a:pt x="21600" y="12443"/>
                  <a:pt x="21600" y="12209"/>
                </a:cubicBezTo>
                <a:cubicBezTo>
                  <a:pt x="21600" y="10800"/>
                  <a:pt x="19258" y="8217"/>
                  <a:pt x="19258" y="7513"/>
                </a:cubicBezTo>
                <a:close/>
              </a:path>
            </a:pathLst>
          </a:custGeom>
          <a:ln w="12700">
            <a:solidFill>
              <a:srgbClr val="000000"/>
            </a:solidFill>
          </a:ln>
        </p:spPr>
        <p:txBody>
          <a:bodyPr lIns="45718" tIns="45718" rIns="45718" bIns="45718" anchor="ctr"/>
          <a:lstStyle/>
          <a:p>
            <a:pPr>
              <a:defRPr>
                <a:latin typeface="+mn-lt"/>
                <a:ea typeface="+mn-ea"/>
                <a:cs typeface="+mn-cs"/>
                <a:sym typeface="Calibri"/>
              </a:defRPr>
            </a:pPr>
          </a:p>
        </p:txBody>
      </p:sp>
      <p:sp>
        <p:nvSpPr>
          <p:cNvPr id="572" name="Line 348"/>
          <p:cNvSpPr/>
          <p:nvPr/>
        </p:nvSpPr>
        <p:spPr>
          <a:xfrm>
            <a:off x="1154957" y="905906"/>
            <a:ext cx="98157" cy="2"/>
          </a:xfrm>
          <a:prstGeom prst="line">
            <a:avLst/>
          </a:prstGeom>
          <a:ln w="12700" cap="rnd">
            <a:solidFill>
              <a:srgbClr val="000000"/>
            </a:solidFill>
          </a:ln>
        </p:spPr>
        <p:txBody>
          <a:bodyPr lIns="45718" tIns="45718" rIns="45718" bIns="45718"/>
          <a:lstStyle/>
          <a:p>
            <a:pPr/>
          </a:p>
        </p:txBody>
      </p:sp>
      <p:sp>
        <p:nvSpPr>
          <p:cNvPr id="573" name="Line 346"/>
          <p:cNvSpPr/>
          <p:nvPr/>
        </p:nvSpPr>
        <p:spPr>
          <a:xfrm>
            <a:off x="1154957" y="840469"/>
            <a:ext cx="98157" cy="3"/>
          </a:xfrm>
          <a:prstGeom prst="line">
            <a:avLst/>
          </a:prstGeom>
          <a:ln w="12700" cap="rnd">
            <a:solidFill>
              <a:srgbClr val="000000"/>
            </a:solidFill>
          </a:ln>
        </p:spPr>
        <p:txBody>
          <a:bodyPr lIns="45718" tIns="45718" rIns="45718" bIns="45718"/>
          <a:lstStyle/>
          <a:p>
            <a:pPr/>
          </a:p>
        </p:txBody>
      </p:sp>
      <p:sp>
        <p:nvSpPr>
          <p:cNvPr id="574" name="Freeform 344"/>
          <p:cNvSpPr/>
          <p:nvPr/>
        </p:nvSpPr>
        <p:spPr>
          <a:xfrm>
            <a:off x="1041305" y="692377"/>
            <a:ext cx="337518" cy="375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58" y="7513"/>
                </a:moveTo>
                <a:cubicBezTo>
                  <a:pt x="19258" y="2583"/>
                  <a:pt x="14313" y="0"/>
                  <a:pt x="9889" y="0"/>
                </a:cubicBezTo>
                <a:cubicBezTo>
                  <a:pt x="4424" y="0"/>
                  <a:pt x="0" y="3991"/>
                  <a:pt x="0" y="8922"/>
                </a:cubicBezTo>
                <a:cubicBezTo>
                  <a:pt x="0" y="11739"/>
                  <a:pt x="1041" y="14557"/>
                  <a:pt x="4164" y="16200"/>
                </a:cubicBezTo>
                <a:cubicBezTo>
                  <a:pt x="4164" y="21600"/>
                  <a:pt x="4164" y="21600"/>
                  <a:pt x="4164" y="21600"/>
                </a:cubicBezTo>
                <a:cubicBezTo>
                  <a:pt x="14573" y="21600"/>
                  <a:pt x="14573" y="21600"/>
                  <a:pt x="14573" y="21600"/>
                </a:cubicBezTo>
                <a:cubicBezTo>
                  <a:pt x="14573" y="18313"/>
                  <a:pt x="14573" y="18313"/>
                  <a:pt x="14573" y="18313"/>
                </a:cubicBezTo>
                <a:cubicBezTo>
                  <a:pt x="16655" y="18313"/>
                  <a:pt x="17696" y="18313"/>
                  <a:pt x="18477" y="17609"/>
                </a:cubicBezTo>
                <a:cubicBezTo>
                  <a:pt x="19258" y="16670"/>
                  <a:pt x="19258" y="13148"/>
                  <a:pt x="19258" y="13148"/>
                </a:cubicBezTo>
                <a:cubicBezTo>
                  <a:pt x="19258" y="13148"/>
                  <a:pt x="20299" y="13148"/>
                  <a:pt x="20819" y="13148"/>
                </a:cubicBezTo>
                <a:cubicBezTo>
                  <a:pt x="21080" y="13148"/>
                  <a:pt x="21340" y="13148"/>
                  <a:pt x="21340" y="12913"/>
                </a:cubicBezTo>
                <a:cubicBezTo>
                  <a:pt x="21600" y="12678"/>
                  <a:pt x="21600" y="12443"/>
                  <a:pt x="21600" y="12209"/>
                </a:cubicBezTo>
                <a:cubicBezTo>
                  <a:pt x="21600" y="10800"/>
                  <a:pt x="19258" y="8217"/>
                  <a:pt x="19258" y="7513"/>
                </a:cubicBezTo>
                <a:close/>
              </a:path>
            </a:pathLst>
          </a:custGeom>
          <a:ln w="12700">
            <a:solidFill>
              <a:srgbClr val="000000"/>
            </a:solidFill>
          </a:ln>
        </p:spPr>
        <p:txBody>
          <a:bodyPr lIns="45718" tIns="45718" rIns="45718" bIns="45718" anchor="ctr"/>
          <a:lstStyle/>
          <a:p>
            <a:pPr>
              <a:defRPr>
                <a:latin typeface="+mn-lt"/>
                <a:ea typeface="+mn-ea"/>
                <a:cs typeface="+mn-cs"/>
                <a:sym typeface="Calibri"/>
              </a:defRPr>
            </a:pPr>
          </a:p>
        </p:txBody>
      </p:sp>
      <p:sp>
        <p:nvSpPr>
          <p:cNvPr id="575" name="Line 345"/>
          <p:cNvSpPr/>
          <p:nvPr/>
        </p:nvSpPr>
        <p:spPr>
          <a:xfrm>
            <a:off x="1187677" y="807751"/>
            <a:ext cx="65439" cy="2"/>
          </a:xfrm>
          <a:prstGeom prst="line">
            <a:avLst/>
          </a:prstGeom>
          <a:ln w="12700" cap="rnd">
            <a:solidFill>
              <a:srgbClr val="000000"/>
            </a:solidFill>
          </a:ln>
        </p:spPr>
        <p:txBody>
          <a:bodyPr lIns="45718" tIns="45718" rIns="45718" bIns="45718"/>
          <a:lstStyle/>
          <a:p>
            <a:pPr/>
          </a:p>
        </p:txBody>
      </p:sp>
      <p:sp>
        <p:nvSpPr>
          <p:cNvPr id="576" name="Line 346"/>
          <p:cNvSpPr/>
          <p:nvPr/>
        </p:nvSpPr>
        <p:spPr>
          <a:xfrm>
            <a:off x="1154957" y="840469"/>
            <a:ext cx="98157" cy="3"/>
          </a:xfrm>
          <a:prstGeom prst="line">
            <a:avLst/>
          </a:prstGeom>
          <a:ln w="12700" cap="rnd">
            <a:solidFill>
              <a:srgbClr val="000000"/>
            </a:solidFill>
          </a:ln>
        </p:spPr>
        <p:txBody>
          <a:bodyPr lIns="45718" tIns="45718" rIns="45718" bIns="45718"/>
          <a:lstStyle/>
          <a:p>
            <a:pPr/>
          </a:p>
        </p:txBody>
      </p:sp>
      <p:sp>
        <p:nvSpPr>
          <p:cNvPr id="577" name="Line 347"/>
          <p:cNvSpPr/>
          <p:nvPr/>
        </p:nvSpPr>
        <p:spPr>
          <a:xfrm>
            <a:off x="1154957" y="873186"/>
            <a:ext cx="98157" cy="3"/>
          </a:xfrm>
          <a:prstGeom prst="line">
            <a:avLst/>
          </a:prstGeom>
          <a:ln w="12700" cap="rnd">
            <a:solidFill>
              <a:srgbClr val="000000"/>
            </a:solidFill>
          </a:ln>
        </p:spPr>
        <p:txBody>
          <a:bodyPr lIns="45718" tIns="45718" rIns="45718" bIns="45718"/>
          <a:lstStyle/>
          <a:p>
            <a:pPr/>
          </a:p>
        </p:txBody>
      </p:sp>
      <p:sp>
        <p:nvSpPr>
          <p:cNvPr id="578" name="Line 348"/>
          <p:cNvSpPr/>
          <p:nvPr/>
        </p:nvSpPr>
        <p:spPr>
          <a:xfrm>
            <a:off x="1154957" y="905906"/>
            <a:ext cx="98157" cy="2"/>
          </a:xfrm>
          <a:prstGeom prst="line">
            <a:avLst/>
          </a:prstGeom>
          <a:ln w="12700" cap="rnd">
            <a:solidFill>
              <a:srgbClr val="000000"/>
            </a:solidFill>
          </a:ln>
        </p:spPr>
        <p:txBody>
          <a:bodyPr lIns="45718" tIns="45718" rIns="45718" bIns="45718"/>
          <a:lstStyle/>
          <a:p>
            <a:pPr/>
          </a:p>
        </p:txBody>
      </p:sp>
      <p:sp>
        <p:nvSpPr>
          <p:cNvPr id="579" name="Rectangle 349"/>
          <p:cNvSpPr/>
          <p:nvPr/>
        </p:nvSpPr>
        <p:spPr>
          <a:xfrm>
            <a:off x="1122240" y="775033"/>
            <a:ext cx="163594" cy="163594"/>
          </a:xfrm>
          <a:prstGeom prst="rect">
            <a:avLst/>
          </a:prstGeom>
          <a:ln w="12700" cap="rnd">
            <a:solidFill>
              <a:srgbClr val="000000"/>
            </a:solidFill>
          </a:ln>
        </p:spPr>
        <p:txBody>
          <a:bodyPr lIns="45718" tIns="45718" rIns="45718" bIns="45718" anchor="ctr"/>
          <a:lstStyle/>
          <a:p>
            <a:pPr>
              <a:defRPr>
                <a:latin typeface="+mn-lt"/>
                <a:ea typeface="+mn-ea"/>
                <a:cs typeface="+mn-cs"/>
                <a:sym typeface="Calibri"/>
              </a:defRPr>
            </a:pPr>
          </a:p>
        </p:txBody>
      </p:sp>
      <p:sp>
        <p:nvSpPr>
          <p:cNvPr id="580" name="Improve the search algorithm: Amazon should work on improving the search algorithm to make it more accurate and efficient.…"/>
          <p:cNvSpPr txBox="1"/>
          <p:nvPr/>
        </p:nvSpPr>
        <p:spPr>
          <a:xfrm>
            <a:off x="398798" y="3084889"/>
            <a:ext cx="11394404" cy="353821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lnSpc>
                <a:spcPct val="120000"/>
              </a:lnSpc>
              <a:spcBef>
                <a:spcPts val="600"/>
              </a:spcBef>
              <a:buSzPct val="100000"/>
              <a:buFont typeface="Arial"/>
              <a:buChar char="•"/>
              <a:defRPr sz="1400">
                <a:solidFill>
                  <a:srgbClr val="232F3E"/>
                </a:solidFill>
                <a:latin typeface="Segoe UI"/>
                <a:ea typeface="Segoe UI"/>
                <a:cs typeface="Segoe UI"/>
                <a:sym typeface="Segoe UI"/>
              </a:defRPr>
            </a:pPr>
            <a:r>
              <a:t>Improve Sales : Improve the sales on summer months</a:t>
            </a:r>
            <a:r>
              <a:t> by organising  a few sales to pique the interest of the users in the products of the two main categories </a:t>
            </a:r>
            <a:r>
              <a:t>(February- June) since the sales are uniform throughout the period</a:t>
            </a:r>
            <a:r>
              <a:t>. </a:t>
            </a:r>
          </a:p>
          <a:p>
            <a:pPr marL="285750" indent="-285750">
              <a:lnSpc>
                <a:spcPct val="120000"/>
              </a:lnSpc>
              <a:spcBef>
                <a:spcPts val="600"/>
              </a:spcBef>
              <a:buSzPct val="100000"/>
              <a:buFont typeface="Arial"/>
              <a:buChar char="•"/>
              <a:defRPr sz="1400">
                <a:solidFill>
                  <a:srgbClr val="232F3E"/>
                </a:solidFill>
                <a:latin typeface="Segoe UI"/>
                <a:ea typeface="Segoe UI"/>
                <a:cs typeface="Segoe UI"/>
                <a:sym typeface="Segoe UI"/>
              </a:defRPr>
            </a:pPr>
            <a:r>
              <a:t>Restock : Before winter season the products(especially the popular products) should be restocked as the sales in winters increase dramatically </a:t>
            </a:r>
          </a:p>
          <a:p>
            <a:pPr marL="285750" indent="-285750">
              <a:lnSpc>
                <a:spcPct val="120000"/>
              </a:lnSpc>
              <a:spcBef>
                <a:spcPts val="600"/>
              </a:spcBef>
              <a:buSzPct val="100000"/>
              <a:buFont typeface="Arial"/>
              <a:buChar char="•"/>
              <a:defRPr sz="1400">
                <a:solidFill>
                  <a:srgbClr val="232F3E"/>
                </a:solidFill>
                <a:latin typeface="Segoe UI"/>
                <a:ea typeface="Segoe UI"/>
                <a:cs typeface="Segoe UI"/>
                <a:sym typeface="Segoe UI"/>
              </a:defRPr>
            </a:pPr>
            <a:r>
              <a:t>Improve user Satisfaction:-As per our analysis of the brands with respect to dissatisfied customers compared to the overall per of dissatisfied customers.(brand should have more than 1000 reviews)</a:t>
            </a:r>
          </a:p>
          <a:p>
            <a:pPr lvl="2" marL="1200150" indent="-285750">
              <a:lnSpc>
                <a:spcPct val="120000"/>
              </a:lnSpc>
              <a:spcBef>
                <a:spcPts val="600"/>
              </a:spcBef>
              <a:buSzPct val="100000"/>
              <a:buChar char="➢"/>
              <a:defRPr sz="1400">
                <a:solidFill>
                  <a:srgbClr val="232F3E"/>
                </a:solidFill>
                <a:latin typeface="Segoe UI"/>
                <a:ea typeface="Segoe UI"/>
                <a:cs typeface="Segoe UI"/>
                <a:sym typeface="Segoe UI"/>
              </a:defRPr>
            </a:pPr>
            <a:r>
              <a:t>We discovered that TURTLE BEACH is receiving 25% dissatisfied customers which is allot higher than 12% of overall dissatisfied customers.</a:t>
            </a:r>
          </a:p>
          <a:p>
            <a:pPr lvl="2" marL="1200150" indent="-285750">
              <a:lnSpc>
                <a:spcPct val="120000"/>
              </a:lnSpc>
              <a:spcBef>
                <a:spcPts val="600"/>
              </a:spcBef>
              <a:buSzPct val="100000"/>
              <a:buChar char="➢"/>
              <a:defRPr sz="1400">
                <a:solidFill>
                  <a:srgbClr val="232F3E"/>
                </a:solidFill>
                <a:latin typeface="Segoe UI"/>
                <a:ea typeface="Segoe UI"/>
                <a:cs typeface="Segoe UI"/>
                <a:sym typeface="Segoe UI"/>
              </a:defRPr>
            </a:pPr>
            <a:r>
              <a:t>We discovered that FUN EXPRESS is receiving 22% dissatisfied customers which is allot higher than 17% of overall dissatisfied customers.</a:t>
            </a:r>
          </a:p>
          <a:p>
            <a:pPr lvl="2" marL="1200150" indent="-285750">
              <a:lnSpc>
                <a:spcPct val="120000"/>
              </a:lnSpc>
              <a:spcBef>
                <a:spcPts val="600"/>
              </a:spcBef>
              <a:buSzPct val="100000"/>
              <a:buChar char="➢"/>
              <a:defRPr sz="1400">
                <a:solidFill>
                  <a:srgbClr val="232F3E"/>
                </a:solidFill>
                <a:latin typeface="Segoe UI"/>
                <a:ea typeface="Segoe UI"/>
                <a:cs typeface="Segoe UI"/>
                <a:sym typeface="Segoe UI"/>
              </a:defRPr>
            </a:pPr>
            <a:r>
              <a:t>The sellers associated with these brands need to be investigated to find root cause of the dissatisfaction of the customers with respect to sellers</a:t>
            </a:r>
          </a:p>
        </p:txBody>
      </p:sp>
      <p:sp>
        <p:nvSpPr>
          <p:cNvPr id="581" name="Title 1"/>
          <p:cNvSpPr txBox="1"/>
          <p:nvPr/>
        </p:nvSpPr>
        <p:spPr>
          <a:xfrm>
            <a:off x="459956" y="2422554"/>
            <a:ext cx="10509932" cy="609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90000"/>
              </a:lnSpc>
              <a:defRPr b="1" sz="4000">
                <a:latin typeface="Segoe UI"/>
                <a:ea typeface="Segoe UI"/>
                <a:cs typeface="Segoe UI"/>
                <a:sym typeface="Segoe UI"/>
              </a:defRPr>
            </a:lvl1pPr>
          </a:lstStyle>
          <a:p>
            <a:pPr/>
            <a:r>
              <a:t>Suggestions</a:t>
            </a:r>
          </a:p>
        </p:txBody>
      </p:sp>
      <p:grpSp>
        <p:nvGrpSpPr>
          <p:cNvPr id="584" name="Oval 86"/>
          <p:cNvGrpSpPr/>
          <p:nvPr/>
        </p:nvGrpSpPr>
        <p:grpSpPr>
          <a:xfrm>
            <a:off x="11430052" y="6400610"/>
            <a:ext cx="337517" cy="337517"/>
            <a:chOff x="0" y="0"/>
            <a:chExt cx="337516" cy="337516"/>
          </a:xfrm>
        </p:grpSpPr>
        <p:sp>
          <p:nvSpPr>
            <p:cNvPr id="582" name="Circle"/>
            <p:cNvSpPr/>
            <p:nvPr/>
          </p:nvSpPr>
          <p:spPr>
            <a:xfrm>
              <a:off x="-1" y="-1"/>
              <a:ext cx="337518" cy="337518"/>
            </a:xfrm>
            <a:prstGeom prst="ellipse">
              <a:avLst/>
            </a:prstGeom>
            <a:solidFill>
              <a:srgbClr val="232F3E"/>
            </a:solidFill>
            <a:ln w="12700" cap="flat">
              <a:noFill/>
              <a:miter lim="400000"/>
            </a:ln>
            <a:effectLst/>
          </p:spPr>
          <p:txBody>
            <a:bodyPr wrap="square" lIns="45718" tIns="45718" rIns="45718" bIns="45718" numCol="1" anchor="ctr">
              <a:noAutofit/>
            </a:bodyPr>
            <a:lstStyle/>
            <a:p>
              <a:pPr algn="ctr">
                <a:defRPr sz="1000">
                  <a:solidFill>
                    <a:srgbClr val="FFFFFF"/>
                  </a:solidFill>
                  <a:latin typeface="+mn-lt"/>
                  <a:ea typeface="+mn-ea"/>
                  <a:cs typeface="+mn-cs"/>
                  <a:sym typeface="Calibri"/>
                </a:defRPr>
              </a:pPr>
            </a:p>
          </p:txBody>
        </p:sp>
        <p:sp>
          <p:nvSpPr>
            <p:cNvPr id="583" name="15"/>
            <p:cNvSpPr txBox="1"/>
            <p:nvPr/>
          </p:nvSpPr>
          <p:spPr>
            <a:xfrm>
              <a:off x="49427" y="55904"/>
              <a:ext cx="238661" cy="225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100">
                  <a:solidFill>
                    <a:srgbClr val="FFFFFF"/>
                  </a:solidFill>
                  <a:latin typeface="+mn-lt"/>
                  <a:ea typeface="+mn-ea"/>
                  <a:cs typeface="+mn-cs"/>
                  <a:sym typeface="Calibri"/>
                </a:defRPr>
              </a:lvl1pPr>
            </a:lstStyle>
            <a:p>
              <a:pPr/>
              <a:r>
                <a:t>15</a:t>
              </a:r>
            </a:p>
          </p:txBody>
        </p:sp>
      </p:gr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6" name="Screenshot 2023-03-10 at 6.49.47 AM.png" descr="Screenshot 2023-03-10 at 6.49.47 AM.png"/>
          <p:cNvPicPr>
            <a:picLocks noChangeAspect="1"/>
          </p:cNvPicPr>
          <p:nvPr/>
        </p:nvPicPr>
        <p:blipFill>
          <a:blip r:embed="rId2">
            <a:extLst/>
          </a:blip>
          <a:stretch>
            <a:fillRect/>
          </a:stretch>
        </p:blipFill>
        <p:spPr>
          <a:xfrm>
            <a:off x="2320663" y="1023530"/>
            <a:ext cx="8020447" cy="4429062"/>
          </a:xfrm>
          <a:prstGeom prst="rect">
            <a:avLst/>
          </a:prstGeom>
          <a:ln w="12700">
            <a:miter lim="400000"/>
          </a:ln>
        </p:spPr>
      </p:pic>
      <p:sp>
        <p:nvSpPr>
          <p:cNvPr id="587" name="Title 1"/>
          <p:cNvSpPr txBox="1"/>
          <p:nvPr/>
        </p:nvSpPr>
        <p:spPr>
          <a:xfrm>
            <a:off x="841035" y="43255"/>
            <a:ext cx="10509930" cy="5715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3700">
                <a:latin typeface="Segoe UI"/>
                <a:ea typeface="Segoe UI"/>
                <a:cs typeface="Segoe UI"/>
                <a:sym typeface="Segoe UI"/>
              </a:defRPr>
            </a:lvl1pPr>
          </a:lstStyle>
          <a:p>
            <a:pPr/>
            <a:r>
              <a:t>Optimised Inventory DashBoard</a:t>
            </a:r>
          </a:p>
        </p:txBody>
      </p:sp>
      <p:sp>
        <p:nvSpPr>
          <p:cNvPr id="588" name="TextBox 1"/>
          <p:cNvSpPr txBox="1"/>
          <p:nvPr/>
        </p:nvSpPr>
        <p:spPr>
          <a:xfrm>
            <a:off x="459940" y="6126400"/>
            <a:ext cx="2743201"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DashBoard</a:t>
            </a:r>
          </a:p>
        </p:txBody>
      </p:sp>
      <p:sp>
        <p:nvSpPr>
          <p:cNvPr id="589"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590" name="Slide Number"/>
          <p:cNvSpPr txBox="1"/>
          <p:nvPr>
            <p:ph type="sldNum" sz="quarter" idx="4294967295"/>
          </p:nvPr>
        </p:nvSpPr>
        <p:spPr>
          <a:xfrm>
            <a:off x="11469499" y="6445216"/>
            <a:ext cx="258623"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591" name="Line"/>
          <p:cNvSpPr/>
          <p:nvPr/>
        </p:nvSpPr>
        <p:spPr>
          <a:xfrm flipV="1">
            <a:off x="1425817" y="4785030"/>
            <a:ext cx="1847292" cy="223024"/>
          </a:xfrm>
          <a:prstGeom prst="line">
            <a:avLst/>
          </a:prstGeom>
          <a:ln w="25400">
            <a:solidFill>
              <a:srgbClr val="000000"/>
            </a:solidFill>
            <a:prstDash val="sysDot"/>
            <a:miter lim="400000"/>
          </a:ln>
        </p:spPr>
        <p:txBody>
          <a:bodyPr lIns="45718" tIns="45718" rIns="45718" bIns="45718"/>
          <a:lstStyle/>
          <a:p>
            <a:pPr/>
          </a:p>
        </p:txBody>
      </p:sp>
      <p:sp>
        <p:nvSpPr>
          <p:cNvPr id="592" name="Sentiment Frequency…"/>
          <p:cNvSpPr txBox="1"/>
          <p:nvPr/>
        </p:nvSpPr>
        <p:spPr>
          <a:xfrm>
            <a:off x="141543" y="4767902"/>
            <a:ext cx="1552684"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200"/>
            </a:pPr>
            <a:r>
              <a:t>Sentiment Frequency</a:t>
            </a:r>
          </a:p>
          <a:p>
            <a:pPr>
              <a:defRPr sz="1200"/>
            </a:pPr>
            <a:r>
              <a:t>Over a year</a:t>
            </a:r>
          </a:p>
        </p:txBody>
      </p:sp>
      <p:sp>
        <p:nvSpPr>
          <p:cNvPr id="593" name="Line"/>
          <p:cNvSpPr/>
          <p:nvPr/>
        </p:nvSpPr>
        <p:spPr>
          <a:xfrm flipV="1">
            <a:off x="1600257" y="2089083"/>
            <a:ext cx="850947" cy="223310"/>
          </a:xfrm>
          <a:prstGeom prst="line">
            <a:avLst/>
          </a:prstGeom>
          <a:ln w="25400">
            <a:solidFill>
              <a:srgbClr val="000000"/>
            </a:solidFill>
            <a:prstDash val="sysDot"/>
            <a:miter lim="400000"/>
          </a:ln>
        </p:spPr>
        <p:txBody>
          <a:bodyPr lIns="45718" tIns="45718" rIns="45718" bIns="45718"/>
          <a:lstStyle/>
          <a:p>
            <a:pPr/>
          </a:p>
        </p:txBody>
      </p:sp>
      <p:sp>
        <p:nvSpPr>
          <p:cNvPr id="594" name="Brand &amp; Product"/>
          <p:cNvSpPr txBox="1"/>
          <p:nvPr/>
        </p:nvSpPr>
        <p:spPr>
          <a:xfrm>
            <a:off x="10610395" y="4856802"/>
            <a:ext cx="1222359"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Brand &amp; Product</a:t>
            </a:r>
          </a:p>
        </p:txBody>
      </p:sp>
      <p:sp>
        <p:nvSpPr>
          <p:cNvPr id="595" name="Ornament 13"/>
          <p:cNvSpPr/>
          <p:nvPr/>
        </p:nvSpPr>
        <p:spPr>
          <a:xfrm rot="5400000">
            <a:off x="1887758" y="2119815"/>
            <a:ext cx="1177790" cy="52630"/>
          </a:xfrm>
          <a:custGeom>
            <a:avLst/>
            <a:gdLst/>
            <a:ahLst/>
            <a:cxnLst>
              <a:cxn ang="0">
                <a:pos x="wd2" y="hd2"/>
              </a:cxn>
              <a:cxn ang="5400000">
                <a:pos x="wd2" y="hd2"/>
              </a:cxn>
              <a:cxn ang="10800000">
                <a:pos x="wd2" y="hd2"/>
              </a:cxn>
              <a:cxn ang="16200000">
                <a:pos x="wd2" y="hd2"/>
              </a:cxn>
            </a:cxnLst>
            <a:rect l="0" t="0" r="r" b="b"/>
            <a:pathLst>
              <a:path w="21600" h="5596" fill="norm" stroke="1" extrusionOk="0">
                <a:moveTo>
                  <a:pt x="8186" y="7"/>
                </a:moveTo>
                <a:cubicBezTo>
                  <a:pt x="5538" y="-278"/>
                  <a:pt x="2797" y="8362"/>
                  <a:pt x="49" y="663"/>
                </a:cubicBezTo>
                <a:lnTo>
                  <a:pt x="0" y="1181"/>
                </a:lnTo>
                <a:cubicBezTo>
                  <a:pt x="3497" y="13745"/>
                  <a:pt x="7050" y="-5602"/>
                  <a:pt x="10800" y="4870"/>
                </a:cubicBezTo>
                <a:cubicBezTo>
                  <a:pt x="14550" y="-5599"/>
                  <a:pt x="18103" y="13745"/>
                  <a:pt x="21600" y="1181"/>
                </a:cubicBezTo>
                <a:lnTo>
                  <a:pt x="21551" y="663"/>
                </a:lnTo>
                <a:cubicBezTo>
                  <a:pt x="17887" y="10929"/>
                  <a:pt x="14235" y="-7855"/>
                  <a:pt x="10800" y="4205"/>
                </a:cubicBezTo>
                <a:cubicBezTo>
                  <a:pt x="9941" y="1190"/>
                  <a:pt x="9069" y="103"/>
                  <a:pt x="8186" y="7"/>
                </a:cubicBezTo>
                <a:close/>
              </a:path>
            </a:pathLst>
          </a:custGeom>
          <a:solidFill>
            <a:srgbClr val="000000"/>
          </a:solidFill>
          <a:ln w="12700">
            <a:solidFill>
              <a:srgbClr val="000000"/>
            </a:solidFill>
            <a:miter lim="400000"/>
          </a:ln>
        </p:spPr>
        <p:txBody>
          <a:bodyPr lIns="45718" tIns="45718" rIns="45718" bIns="45718" anchor="ctr"/>
          <a:lstStyle/>
          <a:p>
            <a:pPr/>
          </a:p>
        </p:txBody>
      </p:sp>
      <p:sp>
        <p:nvSpPr>
          <p:cNvPr id="596" name="Line"/>
          <p:cNvSpPr/>
          <p:nvPr/>
        </p:nvSpPr>
        <p:spPr>
          <a:xfrm>
            <a:off x="9625964" y="4645337"/>
            <a:ext cx="1328606" cy="308219"/>
          </a:xfrm>
          <a:prstGeom prst="line">
            <a:avLst/>
          </a:prstGeom>
          <a:ln w="25400">
            <a:solidFill>
              <a:srgbClr val="000000"/>
            </a:solidFill>
            <a:prstDash val="sysDot"/>
            <a:miter lim="400000"/>
          </a:ln>
        </p:spPr>
        <p:txBody>
          <a:bodyPr lIns="45718" tIns="45718" rIns="45718" bIns="45718"/>
          <a:lstStyle/>
          <a:p>
            <a:pPr/>
          </a:p>
        </p:txBody>
      </p:sp>
      <p:sp>
        <p:nvSpPr>
          <p:cNvPr id="597" name="Products &amp; Reviewers"/>
          <p:cNvSpPr txBox="1"/>
          <p:nvPr/>
        </p:nvSpPr>
        <p:spPr>
          <a:xfrm>
            <a:off x="387143" y="2321299"/>
            <a:ext cx="1603284"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Products &amp; Reviewers</a:t>
            </a:r>
          </a:p>
        </p:txBody>
      </p:sp>
      <p:sp>
        <p:nvSpPr>
          <p:cNvPr id="598" name="Line"/>
          <p:cNvSpPr/>
          <p:nvPr/>
        </p:nvSpPr>
        <p:spPr>
          <a:xfrm flipV="1">
            <a:off x="9732704" y="1731628"/>
            <a:ext cx="1115127" cy="423127"/>
          </a:xfrm>
          <a:prstGeom prst="line">
            <a:avLst/>
          </a:prstGeom>
          <a:ln w="25400">
            <a:solidFill>
              <a:srgbClr val="000000"/>
            </a:solidFill>
            <a:prstDash val="sysDot"/>
            <a:miter lim="400000"/>
          </a:ln>
        </p:spPr>
        <p:txBody>
          <a:bodyPr lIns="45718" tIns="45718" rIns="45718" bIns="45718"/>
          <a:lstStyle/>
          <a:p>
            <a:pPr/>
          </a:p>
        </p:txBody>
      </p:sp>
      <p:sp>
        <p:nvSpPr>
          <p:cNvPr id="599" name="Brand"/>
          <p:cNvSpPr txBox="1"/>
          <p:nvPr/>
        </p:nvSpPr>
        <p:spPr>
          <a:xfrm>
            <a:off x="10837386" y="1570665"/>
            <a:ext cx="510812"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Brand</a:t>
            </a:r>
          </a:p>
        </p:txBody>
      </p:sp>
      <p:sp>
        <p:nvSpPr>
          <p:cNvPr id="600" name="Line"/>
          <p:cNvSpPr/>
          <p:nvPr/>
        </p:nvSpPr>
        <p:spPr>
          <a:xfrm flipH="1" flipV="1">
            <a:off x="6649726" y="3272864"/>
            <a:ext cx="4178987" cy="253867"/>
          </a:xfrm>
          <a:prstGeom prst="line">
            <a:avLst/>
          </a:prstGeom>
          <a:ln w="25400">
            <a:solidFill>
              <a:srgbClr val="000000"/>
            </a:solidFill>
            <a:prstDash val="sysDot"/>
            <a:miter lim="400000"/>
          </a:ln>
        </p:spPr>
        <p:txBody>
          <a:bodyPr lIns="45718" tIns="45718" rIns="45718" bIns="45718"/>
          <a:lstStyle/>
          <a:p>
            <a:pPr/>
          </a:p>
        </p:txBody>
      </p:sp>
      <p:sp>
        <p:nvSpPr>
          <p:cNvPr id="601" name="Products"/>
          <p:cNvSpPr txBox="1"/>
          <p:nvPr/>
        </p:nvSpPr>
        <p:spPr>
          <a:xfrm>
            <a:off x="10837386" y="3381774"/>
            <a:ext cx="705554"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Products</a:t>
            </a:r>
          </a:p>
        </p:txBody>
      </p:sp>
      <p:sp>
        <p:nvSpPr>
          <p:cNvPr id="602" name="Sentiments"/>
          <p:cNvSpPr txBox="1"/>
          <p:nvPr/>
        </p:nvSpPr>
        <p:spPr>
          <a:xfrm>
            <a:off x="549722" y="3546861"/>
            <a:ext cx="866512"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200"/>
            </a:pPr>
            <a:r>
              <a:t>Sentiments</a:t>
            </a:r>
          </a:p>
          <a:p>
            <a:pPr>
              <a:defRPr sz="1200"/>
            </a:pPr>
          </a:p>
        </p:txBody>
      </p:sp>
      <p:sp>
        <p:nvSpPr>
          <p:cNvPr id="603" name="Line"/>
          <p:cNvSpPr/>
          <p:nvPr/>
        </p:nvSpPr>
        <p:spPr>
          <a:xfrm flipV="1">
            <a:off x="1405556" y="3447536"/>
            <a:ext cx="1626895" cy="202026"/>
          </a:xfrm>
          <a:prstGeom prst="line">
            <a:avLst/>
          </a:prstGeom>
          <a:ln w="25400">
            <a:solidFill>
              <a:srgbClr val="000000"/>
            </a:solidFill>
            <a:prstDash val="sysDot"/>
            <a:miter lim="400000"/>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HOW WE WORKED?"/>
          <p:cNvSpPr txBox="1"/>
          <p:nvPr>
            <p:ph type="title"/>
          </p:nvPr>
        </p:nvSpPr>
        <p:spPr>
          <a:xfrm>
            <a:off x="1063924" y="1636565"/>
            <a:ext cx="9144001" cy="2387601"/>
          </a:xfrm>
          <a:prstGeom prst="rect">
            <a:avLst/>
          </a:prstGeom>
        </p:spPr>
        <p:txBody>
          <a:bodyPr/>
          <a:lstStyle>
            <a:lvl1pPr>
              <a:defRPr u="sng"/>
            </a:lvl1pPr>
          </a:lstStyle>
          <a:p>
            <a:pPr/>
            <a:r>
              <a:t>HOW WE WORKED?</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itle 1"/>
          <p:cNvSpPr txBox="1"/>
          <p:nvPr/>
        </p:nvSpPr>
        <p:spPr>
          <a:xfrm>
            <a:off x="667657" y="109735"/>
            <a:ext cx="10509930" cy="609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4000">
                <a:latin typeface="Segoe UI"/>
                <a:ea typeface="Segoe UI"/>
                <a:cs typeface="Segoe UI"/>
                <a:sym typeface="Segoe UI"/>
              </a:defRPr>
            </a:lvl1pPr>
          </a:lstStyle>
          <a:p>
            <a:pPr/>
            <a:r>
              <a:t>Work Flow</a:t>
            </a:r>
          </a:p>
        </p:txBody>
      </p:sp>
      <p:pic>
        <p:nvPicPr>
          <p:cNvPr id="608" name="Screenshot 2023-03-08 at 4.05.24 AM.png" descr="Screenshot 2023-03-08 at 4.05.24 AM.png"/>
          <p:cNvPicPr>
            <a:picLocks noChangeAspect="1"/>
          </p:cNvPicPr>
          <p:nvPr/>
        </p:nvPicPr>
        <p:blipFill>
          <a:blip r:embed="rId2">
            <a:extLst/>
          </a:blip>
          <a:stretch>
            <a:fillRect/>
          </a:stretch>
        </p:blipFill>
        <p:spPr>
          <a:xfrm>
            <a:off x="1656243" y="763306"/>
            <a:ext cx="8235798" cy="6083832"/>
          </a:xfrm>
          <a:prstGeom prst="rect">
            <a:avLst/>
          </a:prstGeom>
          <a:ln w="12700">
            <a:miter lim="400000"/>
          </a:ln>
        </p:spPr>
      </p:pic>
      <p:sp>
        <p:nvSpPr>
          <p:cNvPr id="609"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610" name="Slide Number"/>
          <p:cNvSpPr txBox="1"/>
          <p:nvPr>
            <p:ph type="sldNum" sz="quarter" idx="4294967295"/>
          </p:nvPr>
        </p:nvSpPr>
        <p:spPr>
          <a:xfrm>
            <a:off x="11469499" y="6445216"/>
            <a:ext cx="258623"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2" name="Screenshot 2023-03-08 at 3.57.59 AM.png" descr="Screenshot 2023-03-08 at 3.57.59 AM.png"/>
          <p:cNvPicPr>
            <a:picLocks noChangeAspect="1"/>
          </p:cNvPicPr>
          <p:nvPr/>
        </p:nvPicPr>
        <p:blipFill>
          <a:blip r:embed="rId2">
            <a:extLst/>
          </a:blip>
          <a:stretch>
            <a:fillRect/>
          </a:stretch>
        </p:blipFill>
        <p:spPr>
          <a:xfrm>
            <a:off x="491390" y="152400"/>
            <a:ext cx="11569701" cy="6553200"/>
          </a:xfrm>
          <a:prstGeom prst="rect">
            <a:avLst/>
          </a:prstGeom>
          <a:ln w="12700">
            <a:miter lim="400000"/>
          </a:ln>
        </p:spPr>
      </p:pic>
      <p:sp>
        <p:nvSpPr>
          <p:cNvPr id="613"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614" name="Text Box 2"/>
          <p:cNvSpPr txBox="1"/>
          <p:nvPr/>
        </p:nvSpPr>
        <p:spPr>
          <a:xfrm>
            <a:off x="243172" y="6154909"/>
            <a:ext cx="2442211"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mn-lt"/>
                <a:ea typeface="+mn-ea"/>
                <a:cs typeface="+mn-cs"/>
                <a:sym typeface="Calibri"/>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Predective Model</a:t>
            </a:r>
          </a:p>
        </p:txBody>
      </p:sp>
      <p:sp>
        <p:nvSpPr>
          <p:cNvPr id="615" name="Slide Number"/>
          <p:cNvSpPr txBox="1"/>
          <p:nvPr>
            <p:ph type="sldNum" sz="quarter" idx="4294967295"/>
          </p:nvPr>
        </p:nvSpPr>
        <p:spPr>
          <a:xfrm>
            <a:off x="11469499" y="6445216"/>
            <a:ext cx="258623"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Picture 7" descr="Picture 7"/>
          <p:cNvPicPr>
            <a:picLocks noChangeAspect="1"/>
          </p:cNvPicPr>
          <p:nvPr/>
        </p:nvPicPr>
        <p:blipFill>
          <a:blip r:embed="rId3">
            <a:extLst/>
          </a:blip>
          <a:srcRect l="15808" t="2184" r="47658" b="0"/>
          <a:stretch>
            <a:fillRect/>
          </a:stretch>
        </p:blipFill>
        <p:spPr>
          <a:xfrm>
            <a:off x="0" y="0"/>
            <a:ext cx="3962400" cy="6858000"/>
          </a:xfrm>
          <a:prstGeom prst="rect">
            <a:avLst/>
          </a:prstGeom>
          <a:ln w="12700">
            <a:miter lim="400000"/>
          </a:ln>
        </p:spPr>
      </p:pic>
      <p:sp>
        <p:nvSpPr>
          <p:cNvPr id="272" name="Rectangle 20"/>
          <p:cNvSpPr/>
          <p:nvPr/>
        </p:nvSpPr>
        <p:spPr>
          <a:xfrm>
            <a:off x="0" y="-11806"/>
            <a:ext cx="3962403"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273" name="Title 1"/>
          <p:cNvSpPr txBox="1"/>
          <p:nvPr/>
        </p:nvSpPr>
        <p:spPr>
          <a:xfrm>
            <a:off x="227964" y="2136943"/>
            <a:ext cx="2719071"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4000">
                <a:solidFill>
                  <a:srgbClr val="FFFFFF"/>
                </a:solidFill>
                <a:latin typeface="Segoe UI"/>
                <a:ea typeface="Segoe UI"/>
                <a:cs typeface="Segoe UI"/>
                <a:sym typeface="Segoe UI"/>
              </a:defRPr>
            </a:lvl1pPr>
          </a:lstStyle>
          <a:p>
            <a:pPr/>
            <a:r>
              <a:t>Table of Contents</a:t>
            </a:r>
          </a:p>
        </p:txBody>
      </p:sp>
      <p:grpSp>
        <p:nvGrpSpPr>
          <p:cNvPr id="286" name="Group 23"/>
          <p:cNvGrpSpPr/>
          <p:nvPr/>
        </p:nvGrpSpPr>
        <p:grpSpPr>
          <a:xfrm>
            <a:off x="345798" y="1192109"/>
            <a:ext cx="602517" cy="625251"/>
            <a:chOff x="0" y="0"/>
            <a:chExt cx="602515" cy="625249"/>
          </a:xfrm>
        </p:grpSpPr>
        <p:sp>
          <p:nvSpPr>
            <p:cNvPr id="274"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75"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76"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77"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78"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279"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80"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81"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282"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283"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284"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285"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grpSp>
        <p:nvGrpSpPr>
          <p:cNvPr id="296" name="Group 11"/>
          <p:cNvGrpSpPr/>
          <p:nvPr/>
        </p:nvGrpSpPr>
        <p:grpSpPr>
          <a:xfrm>
            <a:off x="3495901" y="228702"/>
            <a:ext cx="8262262" cy="674918"/>
            <a:chOff x="0" y="0"/>
            <a:chExt cx="8262260" cy="674916"/>
          </a:xfrm>
        </p:grpSpPr>
        <p:sp>
          <p:nvSpPr>
            <p:cNvPr id="287" name="Rectangle: Rounded Corners 9"/>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88" name="Rectangle: Rounded Corners 41"/>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89" name="Rectangle 46"/>
            <p:cNvSpPr txBox="1"/>
            <p:nvPr/>
          </p:nvSpPr>
          <p:spPr>
            <a:xfrm>
              <a:off x="344715" y="216807"/>
              <a:ext cx="5386616"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600">
                  <a:solidFill>
                    <a:srgbClr val="232F3E"/>
                  </a:solidFill>
                  <a:latin typeface="Segoe UI"/>
                  <a:ea typeface="Segoe UI"/>
                  <a:cs typeface="Segoe UI"/>
                  <a:sym typeface="Segoe UI"/>
                </a:defRPr>
              </a:lvl1pPr>
            </a:lstStyle>
            <a:p>
              <a:pPr/>
              <a:r>
                <a:t>Sentiment segregation on the product</a:t>
              </a:r>
            </a:p>
          </p:txBody>
        </p:sp>
        <p:grpSp>
          <p:nvGrpSpPr>
            <p:cNvPr id="295" name="Group 51"/>
            <p:cNvGrpSpPr/>
            <p:nvPr/>
          </p:nvGrpSpPr>
          <p:grpSpPr>
            <a:xfrm>
              <a:off x="7751537" y="163625"/>
              <a:ext cx="330205" cy="347667"/>
              <a:chOff x="-1" y="0"/>
              <a:chExt cx="330204" cy="347666"/>
            </a:xfrm>
          </p:grpSpPr>
          <p:sp>
            <p:nvSpPr>
              <p:cNvPr id="290"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91"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92"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293"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294"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grpSp>
        <p:nvGrpSpPr>
          <p:cNvPr id="306" name="Group 12"/>
          <p:cNvGrpSpPr/>
          <p:nvPr/>
        </p:nvGrpSpPr>
        <p:grpSpPr>
          <a:xfrm>
            <a:off x="3495901" y="1010160"/>
            <a:ext cx="8262262" cy="674917"/>
            <a:chOff x="0" y="0"/>
            <a:chExt cx="8262260" cy="674916"/>
          </a:xfrm>
        </p:grpSpPr>
        <p:sp>
          <p:nvSpPr>
            <p:cNvPr id="297" name="Rectangle: Rounded Corners 37"/>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98" name="Rectangle: Rounded Corners 42"/>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299" name="Rectangle 47"/>
            <p:cNvSpPr txBox="1"/>
            <p:nvPr/>
          </p:nvSpPr>
          <p:spPr>
            <a:xfrm>
              <a:off x="344715" y="216807"/>
              <a:ext cx="5386616"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600">
                  <a:solidFill>
                    <a:srgbClr val="232F3E"/>
                  </a:solidFill>
                  <a:latin typeface="Segoe UI"/>
                  <a:ea typeface="Segoe UI"/>
                  <a:cs typeface="Segoe UI"/>
                  <a:sym typeface="Segoe UI"/>
                </a:defRPr>
              </a:lvl1pPr>
            </a:lstStyle>
            <a:p>
              <a:pPr/>
              <a:r>
                <a:t>Top Brands on the base of sales</a:t>
              </a:r>
            </a:p>
          </p:txBody>
        </p:sp>
        <p:grpSp>
          <p:nvGrpSpPr>
            <p:cNvPr id="305" name="Group 51"/>
            <p:cNvGrpSpPr/>
            <p:nvPr/>
          </p:nvGrpSpPr>
          <p:grpSpPr>
            <a:xfrm>
              <a:off x="7751536" y="163624"/>
              <a:ext cx="330205" cy="347668"/>
              <a:chOff x="-1" y="0"/>
              <a:chExt cx="330204" cy="347666"/>
            </a:xfrm>
          </p:grpSpPr>
          <p:sp>
            <p:nvSpPr>
              <p:cNvPr id="300"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01"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02"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03"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04"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grpSp>
        <p:nvGrpSpPr>
          <p:cNvPr id="316" name="Group 13"/>
          <p:cNvGrpSpPr/>
          <p:nvPr/>
        </p:nvGrpSpPr>
        <p:grpSpPr>
          <a:xfrm>
            <a:off x="3495901" y="1748362"/>
            <a:ext cx="8262262" cy="674917"/>
            <a:chOff x="0" y="0"/>
            <a:chExt cx="8262260" cy="674916"/>
          </a:xfrm>
        </p:grpSpPr>
        <p:sp>
          <p:nvSpPr>
            <p:cNvPr id="307" name="Rectangle: Rounded Corners 38"/>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08" name="Rectangle: Rounded Corners 43"/>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09" name="Rectangle 48"/>
            <p:cNvSpPr txBox="1"/>
            <p:nvPr/>
          </p:nvSpPr>
          <p:spPr>
            <a:xfrm>
              <a:off x="344715" y="216807"/>
              <a:ext cx="5386616"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600">
                  <a:solidFill>
                    <a:srgbClr val="232F3E"/>
                  </a:solidFill>
                  <a:latin typeface="Segoe UI"/>
                  <a:ea typeface="Segoe UI"/>
                  <a:cs typeface="Segoe UI"/>
                  <a:sym typeface="Segoe UI"/>
                </a:defRPr>
              </a:lvl1pPr>
            </a:lstStyle>
            <a:p>
              <a:pPr/>
              <a:r>
                <a:t>Regular Customers</a:t>
              </a:r>
            </a:p>
          </p:txBody>
        </p:sp>
        <p:grpSp>
          <p:nvGrpSpPr>
            <p:cNvPr id="315" name="Group 51"/>
            <p:cNvGrpSpPr/>
            <p:nvPr/>
          </p:nvGrpSpPr>
          <p:grpSpPr>
            <a:xfrm>
              <a:off x="7751536" y="163624"/>
              <a:ext cx="330205" cy="347668"/>
              <a:chOff x="-1" y="0"/>
              <a:chExt cx="330204" cy="347666"/>
            </a:xfrm>
          </p:grpSpPr>
          <p:sp>
            <p:nvSpPr>
              <p:cNvPr id="310"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11"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12"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13"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14"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grpSp>
        <p:nvGrpSpPr>
          <p:cNvPr id="326" name="Group 14"/>
          <p:cNvGrpSpPr/>
          <p:nvPr/>
        </p:nvGrpSpPr>
        <p:grpSpPr>
          <a:xfrm>
            <a:off x="3495901" y="3268021"/>
            <a:ext cx="8262262" cy="674917"/>
            <a:chOff x="0" y="0"/>
            <a:chExt cx="8262260" cy="674916"/>
          </a:xfrm>
        </p:grpSpPr>
        <p:sp>
          <p:nvSpPr>
            <p:cNvPr id="317" name="Rectangle: Rounded Corners 39"/>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18" name="Rectangle: Rounded Corners 44"/>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19" name="Rectangle 49"/>
            <p:cNvSpPr txBox="1"/>
            <p:nvPr/>
          </p:nvSpPr>
          <p:spPr>
            <a:xfrm>
              <a:off x="277057" y="216806"/>
              <a:ext cx="5386616" cy="24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1600">
                  <a:solidFill>
                    <a:srgbClr val="232F3E"/>
                  </a:solidFill>
                  <a:latin typeface="Segoe UI"/>
                  <a:ea typeface="Segoe UI"/>
                  <a:cs typeface="Segoe UI"/>
                  <a:sym typeface="Segoe UI"/>
                </a:defRPr>
              </a:lvl1pPr>
            </a:lstStyle>
            <a:p>
              <a:pPr/>
              <a:r>
                <a:t>Season affecting the Sales</a:t>
              </a:r>
            </a:p>
          </p:txBody>
        </p:sp>
        <p:grpSp>
          <p:nvGrpSpPr>
            <p:cNvPr id="325" name="Group 51"/>
            <p:cNvGrpSpPr/>
            <p:nvPr/>
          </p:nvGrpSpPr>
          <p:grpSpPr>
            <a:xfrm>
              <a:off x="7751536" y="163624"/>
              <a:ext cx="330205" cy="347668"/>
              <a:chOff x="-1" y="0"/>
              <a:chExt cx="330204" cy="347666"/>
            </a:xfrm>
          </p:grpSpPr>
          <p:sp>
            <p:nvSpPr>
              <p:cNvPr id="320"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21"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22"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23"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24"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grpSp>
        <p:nvGrpSpPr>
          <p:cNvPr id="329" name="Group 15"/>
          <p:cNvGrpSpPr/>
          <p:nvPr/>
        </p:nvGrpSpPr>
        <p:grpSpPr>
          <a:xfrm>
            <a:off x="3495901" y="4048371"/>
            <a:ext cx="8262262" cy="674917"/>
            <a:chOff x="0" y="0"/>
            <a:chExt cx="8262260" cy="674916"/>
          </a:xfrm>
        </p:grpSpPr>
        <p:sp>
          <p:nvSpPr>
            <p:cNvPr id="327" name="Rectangle: Rounded Corners 40"/>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28" name="Rectangle: Rounded Corners 45"/>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330" name="Rectangle: Rounded Corners 117"/>
          <p:cNvSpPr/>
          <p:nvPr/>
        </p:nvSpPr>
        <p:spPr>
          <a:xfrm>
            <a:off x="3495902" y="2508192"/>
            <a:ext cx="8262260" cy="674916"/>
          </a:xfrm>
          <a:prstGeom prst="roundRect">
            <a:avLst>
              <a:gd name="adj" fmla="val 16667"/>
            </a:avLst>
          </a:prstGeom>
          <a:solidFill>
            <a:srgbClr val="F2F2F2"/>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331" name="Rectangle: Rounded Corners 118"/>
          <p:cNvSpPr/>
          <p:nvPr/>
        </p:nvSpPr>
        <p:spPr>
          <a:xfrm>
            <a:off x="11053385" y="2491815"/>
            <a:ext cx="691244" cy="674916"/>
          </a:xfrm>
          <a:prstGeom prst="roundRect">
            <a:avLst>
              <a:gd name="adj" fmla="val 16667"/>
            </a:avLst>
          </a:prstGeom>
          <a:solidFill>
            <a:srgbClr val="FE9900"/>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332" name="Rectangle 119"/>
          <p:cNvSpPr txBox="1"/>
          <p:nvPr/>
        </p:nvSpPr>
        <p:spPr>
          <a:xfrm>
            <a:off x="3808641" y="2680020"/>
            <a:ext cx="5386617"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600">
                <a:solidFill>
                  <a:srgbClr val="232F3E"/>
                </a:solidFill>
                <a:latin typeface="Segoe UI"/>
                <a:ea typeface="Segoe UI"/>
                <a:cs typeface="Segoe UI"/>
                <a:sym typeface="Segoe UI"/>
              </a:defRPr>
            </a:lvl1pPr>
          </a:lstStyle>
          <a:p>
            <a:pPr/>
            <a:r>
              <a:t>Category &amp; Product</a:t>
            </a:r>
          </a:p>
        </p:txBody>
      </p:sp>
      <p:sp>
        <p:nvSpPr>
          <p:cNvPr id="333" name="Rectangle: Rounded Corners 1"/>
          <p:cNvSpPr/>
          <p:nvPr/>
        </p:nvSpPr>
        <p:spPr>
          <a:xfrm>
            <a:off x="566056" y="3838247"/>
            <a:ext cx="2042887" cy="774006"/>
          </a:xfrm>
          <a:prstGeom prst="roundRect">
            <a:avLst>
              <a:gd name="adj" fmla="val 50000"/>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334" name="Picture 103" descr="Picture 103"/>
          <p:cNvPicPr>
            <a:picLocks noChangeAspect="1"/>
          </p:cNvPicPr>
          <p:nvPr/>
        </p:nvPicPr>
        <p:blipFill>
          <a:blip r:embed="rId4">
            <a:extLst/>
          </a:blip>
          <a:stretch>
            <a:fillRect/>
          </a:stretch>
        </p:blipFill>
        <p:spPr>
          <a:xfrm>
            <a:off x="900479" y="4018005"/>
            <a:ext cx="1374042" cy="414491"/>
          </a:xfrm>
          <a:prstGeom prst="rect">
            <a:avLst/>
          </a:prstGeom>
          <a:ln w="12700">
            <a:miter lim="400000"/>
          </a:ln>
        </p:spPr>
      </p:pic>
      <p:sp>
        <p:nvSpPr>
          <p:cNvPr id="335" name="Rectangle: Rounded Corners 40"/>
          <p:cNvSpPr/>
          <p:nvPr/>
        </p:nvSpPr>
        <p:spPr>
          <a:xfrm>
            <a:off x="3495902" y="4839844"/>
            <a:ext cx="8262260" cy="674916"/>
          </a:xfrm>
          <a:prstGeom prst="roundRect">
            <a:avLst>
              <a:gd name="adj" fmla="val 16667"/>
            </a:avLst>
          </a:prstGeom>
          <a:solidFill>
            <a:srgbClr val="F2F2F2"/>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336" name="Rectangle: Rounded Corners 45"/>
          <p:cNvSpPr/>
          <p:nvPr/>
        </p:nvSpPr>
        <p:spPr>
          <a:xfrm>
            <a:off x="11066918" y="4839844"/>
            <a:ext cx="691244" cy="674916"/>
          </a:xfrm>
          <a:prstGeom prst="roundRect">
            <a:avLst>
              <a:gd name="adj" fmla="val 16667"/>
            </a:avLst>
          </a:prstGeom>
          <a:solidFill>
            <a:srgbClr val="FE9900"/>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grpSp>
        <p:nvGrpSpPr>
          <p:cNvPr id="345" name="Group 15"/>
          <p:cNvGrpSpPr/>
          <p:nvPr/>
        </p:nvGrpSpPr>
        <p:grpSpPr>
          <a:xfrm>
            <a:off x="3495901" y="5631319"/>
            <a:ext cx="8262262" cy="674917"/>
            <a:chOff x="0" y="0"/>
            <a:chExt cx="8262260" cy="674916"/>
          </a:xfrm>
        </p:grpSpPr>
        <p:sp>
          <p:nvSpPr>
            <p:cNvPr id="337" name="Rectangle: Rounded Corners 40"/>
            <p:cNvSpPr/>
            <p:nvPr/>
          </p:nvSpPr>
          <p:spPr>
            <a:xfrm>
              <a:off x="-1" y="-1"/>
              <a:ext cx="8262262" cy="674918"/>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338" name="Rectangle: Rounded Corners 45"/>
            <p:cNvSpPr/>
            <p:nvPr/>
          </p:nvSpPr>
          <p:spPr>
            <a:xfrm>
              <a:off x="7571016" y="-1"/>
              <a:ext cx="691245" cy="674918"/>
            </a:xfrm>
            <a:prstGeom prst="roundRect">
              <a:avLst>
                <a:gd name="adj" fmla="val 16667"/>
              </a:avLst>
            </a:prstGeom>
            <a:solidFill>
              <a:srgbClr val="FE9900"/>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nvGrpSpPr>
            <p:cNvPr id="344" name="Group 51"/>
            <p:cNvGrpSpPr/>
            <p:nvPr/>
          </p:nvGrpSpPr>
          <p:grpSpPr>
            <a:xfrm>
              <a:off x="7751536" y="163624"/>
              <a:ext cx="330205" cy="347668"/>
              <a:chOff x="-1" y="0"/>
              <a:chExt cx="330204" cy="347666"/>
            </a:xfrm>
          </p:grpSpPr>
          <p:sp>
            <p:nvSpPr>
              <p:cNvPr id="339"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40"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41"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42"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43"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sp>
        <p:nvSpPr>
          <p:cNvPr id="346" name="Forecasting the Sentiment For coming Years"/>
          <p:cNvSpPr txBox="1"/>
          <p:nvPr/>
        </p:nvSpPr>
        <p:spPr>
          <a:xfrm>
            <a:off x="3749402" y="4219459"/>
            <a:ext cx="4617898" cy="332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600">
                <a:solidFill>
                  <a:srgbClr val="232F3E"/>
                </a:solidFill>
                <a:latin typeface="Segoe UI"/>
                <a:ea typeface="Segoe UI"/>
                <a:cs typeface="Segoe UI"/>
                <a:sym typeface="Segoe UI"/>
              </a:defRPr>
            </a:lvl1pPr>
          </a:lstStyle>
          <a:p>
            <a:pPr/>
            <a:r>
              <a:t>Forecasting the Sentiment For coming Years</a:t>
            </a:r>
          </a:p>
        </p:txBody>
      </p:sp>
      <p:sp>
        <p:nvSpPr>
          <p:cNvPr id="347" name="Dashboard"/>
          <p:cNvSpPr txBox="1"/>
          <p:nvPr/>
        </p:nvSpPr>
        <p:spPr>
          <a:xfrm>
            <a:off x="3830592" y="5004266"/>
            <a:ext cx="1202491" cy="332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600">
                <a:latin typeface="Segoe UI"/>
                <a:ea typeface="Segoe UI"/>
                <a:cs typeface="Segoe UI"/>
                <a:sym typeface="Segoe UI"/>
              </a:defRPr>
            </a:lvl1pPr>
          </a:lstStyle>
          <a:p>
            <a:pPr/>
            <a:r>
              <a:t>Dashboard</a:t>
            </a:r>
          </a:p>
        </p:txBody>
      </p:sp>
      <p:sp>
        <p:nvSpPr>
          <p:cNvPr id="348" name="How we Worked?"/>
          <p:cNvSpPr txBox="1"/>
          <p:nvPr/>
        </p:nvSpPr>
        <p:spPr>
          <a:xfrm>
            <a:off x="3803529" y="5789420"/>
            <a:ext cx="1854457" cy="332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600">
                <a:latin typeface="Segoe UI"/>
                <a:ea typeface="Segoe UI"/>
                <a:cs typeface="Segoe UI"/>
                <a:sym typeface="Segoe UI"/>
              </a:defRPr>
            </a:lvl1pPr>
          </a:lstStyle>
          <a:p>
            <a:pPr/>
            <a:r>
              <a:t>How we Worked?</a:t>
            </a:r>
          </a:p>
        </p:txBody>
      </p:sp>
      <p:grpSp>
        <p:nvGrpSpPr>
          <p:cNvPr id="354" name="Group 51"/>
          <p:cNvGrpSpPr/>
          <p:nvPr/>
        </p:nvGrpSpPr>
        <p:grpSpPr>
          <a:xfrm>
            <a:off x="11247438" y="2626837"/>
            <a:ext cx="330205" cy="347667"/>
            <a:chOff x="-1" y="0"/>
            <a:chExt cx="330204" cy="347666"/>
          </a:xfrm>
        </p:grpSpPr>
        <p:sp>
          <p:nvSpPr>
            <p:cNvPr id="349"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0"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1"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52"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3"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nvGrpSpPr>
          <p:cNvPr id="360" name="Group 51"/>
          <p:cNvGrpSpPr/>
          <p:nvPr/>
        </p:nvGrpSpPr>
        <p:grpSpPr>
          <a:xfrm>
            <a:off x="11233905" y="4204532"/>
            <a:ext cx="330205" cy="347667"/>
            <a:chOff x="-1" y="0"/>
            <a:chExt cx="330204" cy="347666"/>
          </a:xfrm>
        </p:grpSpPr>
        <p:sp>
          <p:nvSpPr>
            <p:cNvPr id="355"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6"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7"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58"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59"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grpSp>
        <p:nvGrpSpPr>
          <p:cNvPr id="366" name="Group 51"/>
          <p:cNvGrpSpPr/>
          <p:nvPr/>
        </p:nvGrpSpPr>
        <p:grpSpPr>
          <a:xfrm>
            <a:off x="11233905" y="4976406"/>
            <a:ext cx="330205" cy="347667"/>
            <a:chOff x="-1" y="0"/>
            <a:chExt cx="330204" cy="347666"/>
          </a:xfrm>
        </p:grpSpPr>
        <p:sp>
          <p:nvSpPr>
            <p:cNvPr id="361" name="Freeform 113"/>
            <p:cNvSpPr/>
            <p:nvPr/>
          </p:nvSpPr>
          <p:spPr>
            <a:xfrm>
              <a:off x="74612" y="74613"/>
              <a:ext cx="255592" cy="2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825"/>
                  </a:moveTo>
                  <a:cubicBezTo>
                    <a:pt x="21600" y="2362"/>
                    <a:pt x="21600" y="2362"/>
                    <a:pt x="21600" y="2362"/>
                  </a:cubicBezTo>
                  <a:cubicBezTo>
                    <a:pt x="21600" y="1012"/>
                    <a:pt x="20647" y="0"/>
                    <a:pt x="19376" y="0"/>
                  </a:cubicBezTo>
                  <a:cubicBezTo>
                    <a:pt x="2224" y="0"/>
                    <a:pt x="2224" y="0"/>
                    <a:pt x="2224" y="0"/>
                  </a:cubicBezTo>
                  <a:cubicBezTo>
                    <a:pt x="953" y="0"/>
                    <a:pt x="0" y="1012"/>
                    <a:pt x="0" y="2362"/>
                  </a:cubicBezTo>
                  <a:cubicBezTo>
                    <a:pt x="0" y="19238"/>
                    <a:pt x="0" y="19238"/>
                    <a:pt x="0" y="19238"/>
                  </a:cubicBezTo>
                  <a:cubicBezTo>
                    <a:pt x="0" y="20588"/>
                    <a:pt x="953" y="21600"/>
                    <a:pt x="2224" y="21600"/>
                  </a:cubicBezTo>
                  <a:cubicBezTo>
                    <a:pt x="6988" y="21600"/>
                    <a:pt x="6988" y="21600"/>
                    <a:pt x="6988" y="2160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62" name="Freeform 114"/>
            <p:cNvSpPr/>
            <p:nvPr/>
          </p:nvSpPr>
          <p:spPr>
            <a:xfrm>
              <a:off x="171497" y="150813"/>
              <a:ext cx="155946" cy="196854"/>
            </a:xfrm>
            <a:custGeom>
              <a:avLst/>
              <a:gdLst/>
              <a:ahLst/>
              <a:cxnLst>
                <a:cxn ang="0">
                  <a:pos x="wd2" y="hd2"/>
                </a:cxn>
                <a:cxn ang="5400000">
                  <a:pos x="wd2" y="hd2"/>
                </a:cxn>
                <a:cxn ang="10800000">
                  <a:pos x="wd2" y="hd2"/>
                </a:cxn>
                <a:cxn ang="16200000">
                  <a:pos x="wd2" y="hd2"/>
                </a:cxn>
              </a:cxnLst>
              <a:rect l="0" t="0" r="r" b="b"/>
              <a:pathLst>
                <a:path w="19466" h="21600" fill="norm" stroke="1" extrusionOk="0">
                  <a:moveTo>
                    <a:pt x="6663" y="1662"/>
                  </a:moveTo>
                  <a:cubicBezTo>
                    <a:pt x="6663" y="831"/>
                    <a:pt x="7602" y="0"/>
                    <a:pt x="8541" y="0"/>
                  </a:cubicBezTo>
                  <a:cubicBezTo>
                    <a:pt x="9481" y="0"/>
                    <a:pt x="10420" y="831"/>
                    <a:pt x="10420" y="1662"/>
                  </a:cubicBezTo>
                  <a:cubicBezTo>
                    <a:pt x="10420" y="9554"/>
                    <a:pt x="10420" y="9554"/>
                    <a:pt x="10420" y="9554"/>
                  </a:cubicBezTo>
                  <a:cubicBezTo>
                    <a:pt x="17933" y="11631"/>
                    <a:pt x="17933" y="11631"/>
                    <a:pt x="17933" y="11631"/>
                  </a:cubicBezTo>
                  <a:cubicBezTo>
                    <a:pt x="18872" y="11631"/>
                    <a:pt x="19811" y="12877"/>
                    <a:pt x="19341" y="14123"/>
                  </a:cubicBezTo>
                  <a:cubicBezTo>
                    <a:pt x="19341" y="14538"/>
                    <a:pt x="19341" y="14538"/>
                    <a:pt x="19341" y="14538"/>
                  </a:cubicBezTo>
                  <a:cubicBezTo>
                    <a:pt x="17933" y="21600"/>
                    <a:pt x="17933" y="21600"/>
                    <a:pt x="17933" y="21600"/>
                  </a:cubicBezTo>
                  <a:cubicBezTo>
                    <a:pt x="6663" y="21600"/>
                    <a:pt x="6663" y="21600"/>
                    <a:pt x="6663" y="21600"/>
                  </a:cubicBezTo>
                  <a:cubicBezTo>
                    <a:pt x="559" y="14123"/>
                    <a:pt x="559" y="14123"/>
                    <a:pt x="559" y="14123"/>
                  </a:cubicBezTo>
                  <a:cubicBezTo>
                    <a:pt x="-1789" y="10800"/>
                    <a:pt x="3846" y="9969"/>
                    <a:pt x="6663" y="14954"/>
                  </a:cubicBezTo>
                  <a:lnTo>
                    <a:pt x="6663" y="1662"/>
                  </a:lnTo>
                  <a:close/>
                </a:path>
              </a:pathLst>
            </a:custGeom>
            <a:noFill/>
            <a:ln w="14288" cap="flat">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63" name="Line 115"/>
            <p:cNvSpPr/>
            <p:nvPr/>
          </p:nvSpPr>
          <p:spPr>
            <a:xfrm>
              <a:off x="74612" y="120650"/>
              <a:ext cx="255590" cy="1"/>
            </a:xfrm>
            <a:prstGeom prst="line">
              <a:avLst/>
            </a:prstGeom>
            <a:noFill/>
            <a:ln w="14288" cap="flat">
              <a:solidFill>
                <a:srgbClr val="000000"/>
              </a:solidFill>
              <a:prstDash val="solid"/>
              <a:round/>
            </a:ln>
            <a:effectLst/>
          </p:spPr>
          <p:txBody>
            <a:bodyPr wrap="square" lIns="45718" tIns="45718" rIns="45718" bIns="45718" numCol="1" anchor="t">
              <a:noAutofit/>
            </a:bodyPr>
            <a:lstStyle/>
            <a:p>
              <a:pPr/>
            </a:p>
          </p:txBody>
        </p:sp>
        <p:sp>
          <p:nvSpPr>
            <p:cNvPr id="364" name="Freeform 116"/>
            <p:cNvSpPr/>
            <p:nvPr/>
          </p:nvSpPr>
          <p:spPr>
            <a:xfrm>
              <a:off x="36512" y="36513"/>
              <a:ext cx="46040" cy="460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000"/>
                    <a:pt x="9000"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65" name="Freeform 117"/>
            <p:cNvSpPr/>
            <p:nvPr/>
          </p:nvSpPr>
          <p:spPr>
            <a:xfrm>
              <a:off x="-2" y="0"/>
              <a:ext cx="82553" cy="82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818"/>
                    <a:pt x="9818" y="0"/>
                    <a:pt x="21600" y="0"/>
                  </a:cubicBezTo>
                </a:path>
              </a:pathLst>
            </a:custGeom>
            <a:noFill/>
            <a:ln w="14288" cap="rnd">
              <a:solidFill>
                <a:srgbClr val="0000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3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Picture 99" descr="Picture 99"/>
          <p:cNvPicPr>
            <a:picLocks noChangeAspect="1"/>
          </p:cNvPicPr>
          <p:nvPr/>
        </p:nvPicPr>
        <p:blipFill>
          <a:blip r:embed="rId2">
            <a:extLst/>
          </a:blip>
          <a:stretch>
            <a:fillRect/>
          </a:stretch>
        </p:blipFill>
        <p:spPr>
          <a:xfrm>
            <a:off x="919798" y="491808"/>
            <a:ext cx="2143126" cy="2143126"/>
          </a:xfrm>
          <a:prstGeom prst="rect">
            <a:avLst/>
          </a:prstGeom>
          <a:ln w="12700">
            <a:miter lim="400000"/>
          </a:ln>
        </p:spPr>
      </p:pic>
      <p:pic>
        <p:nvPicPr>
          <p:cNvPr id="618" name="Picture 101" descr="Picture 101"/>
          <p:cNvPicPr>
            <a:picLocks noChangeAspect="1"/>
          </p:cNvPicPr>
          <p:nvPr/>
        </p:nvPicPr>
        <p:blipFill>
          <a:blip r:embed="rId3">
            <a:extLst/>
          </a:blip>
          <a:stretch>
            <a:fillRect/>
          </a:stretch>
        </p:blipFill>
        <p:spPr>
          <a:xfrm>
            <a:off x="6383654" y="492125"/>
            <a:ext cx="2817496" cy="2494915"/>
          </a:xfrm>
          <a:prstGeom prst="rect">
            <a:avLst/>
          </a:prstGeom>
          <a:ln w="12700">
            <a:miter lim="400000"/>
          </a:ln>
        </p:spPr>
      </p:pic>
      <p:pic>
        <p:nvPicPr>
          <p:cNvPr id="619" name="Picture 102" descr="Picture 102"/>
          <p:cNvPicPr>
            <a:picLocks noChangeAspect="1"/>
          </p:cNvPicPr>
          <p:nvPr/>
        </p:nvPicPr>
        <p:blipFill>
          <a:blip r:embed="rId4">
            <a:extLst/>
          </a:blip>
          <a:stretch>
            <a:fillRect/>
          </a:stretch>
        </p:blipFill>
        <p:spPr>
          <a:xfrm>
            <a:off x="9267190" y="492125"/>
            <a:ext cx="2456816" cy="2365375"/>
          </a:xfrm>
          <a:prstGeom prst="rect">
            <a:avLst/>
          </a:prstGeom>
          <a:ln w="12700">
            <a:miter lim="400000"/>
          </a:ln>
        </p:spPr>
      </p:pic>
      <p:pic>
        <p:nvPicPr>
          <p:cNvPr id="620" name="Picture 103" descr="Picture 103"/>
          <p:cNvPicPr>
            <a:picLocks noChangeAspect="1"/>
          </p:cNvPicPr>
          <p:nvPr/>
        </p:nvPicPr>
        <p:blipFill>
          <a:blip r:embed="rId5">
            <a:extLst/>
          </a:blip>
          <a:stretch>
            <a:fillRect/>
          </a:stretch>
        </p:blipFill>
        <p:spPr>
          <a:xfrm>
            <a:off x="443230" y="3583304"/>
            <a:ext cx="3622041" cy="2920366"/>
          </a:xfrm>
          <a:prstGeom prst="rect">
            <a:avLst/>
          </a:prstGeom>
          <a:ln w="12700">
            <a:miter lim="400000"/>
          </a:ln>
        </p:spPr>
      </p:pic>
      <p:pic>
        <p:nvPicPr>
          <p:cNvPr id="621" name="Picture 104" descr="Picture 104"/>
          <p:cNvPicPr>
            <a:picLocks noChangeAspect="1"/>
          </p:cNvPicPr>
          <p:nvPr/>
        </p:nvPicPr>
        <p:blipFill>
          <a:blip r:embed="rId6">
            <a:extLst/>
          </a:blip>
          <a:stretch>
            <a:fillRect/>
          </a:stretch>
        </p:blipFill>
        <p:spPr>
          <a:xfrm>
            <a:off x="4224020" y="3442334"/>
            <a:ext cx="3743960" cy="2920366"/>
          </a:xfrm>
          <a:prstGeom prst="rect">
            <a:avLst/>
          </a:prstGeom>
          <a:ln w="12700">
            <a:miter lim="400000"/>
          </a:ln>
        </p:spPr>
      </p:pic>
      <p:pic>
        <p:nvPicPr>
          <p:cNvPr id="622" name="Picture 105" descr="Picture 105"/>
          <p:cNvPicPr>
            <a:picLocks noChangeAspect="1"/>
          </p:cNvPicPr>
          <p:nvPr/>
        </p:nvPicPr>
        <p:blipFill>
          <a:blip r:embed="rId7">
            <a:extLst/>
          </a:blip>
          <a:stretch>
            <a:fillRect/>
          </a:stretch>
        </p:blipFill>
        <p:spPr>
          <a:xfrm>
            <a:off x="7266305" y="3373120"/>
            <a:ext cx="4457701" cy="3484880"/>
          </a:xfrm>
          <a:prstGeom prst="rect">
            <a:avLst/>
          </a:prstGeom>
          <a:ln w="12700">
            <a:miter lim="400000"/>
          </a:ln>
        </p:spPr>
      </p:pic>
      <p:pic>
        <p:nvPicPr>
          <p:cNvPr id="623" name="Picture 106" descr="Picture 106"/>
          <p:cNvPicPr>
            <a:picLocks noChangeAspect="1"/>
          </p:cNvPicPr>
          <p:nvPr/>
        </p:nvPicPr>
        <p:blipFill>
          <a:blip r:embed="rId8">
            <a:extLst/>
          </a:blip>
          <a:stretch>
            <a:fillRect/>
          </a:stretch>
        </p:blipFill>
        <p:spPr>
          <a:xfrm>
            <a:off x="3070860" y="492125"/>
            <a:ext cx="3312796" cy="2665730"/>
          </a:xfrm>
          <a:prstGeom prst="rect">
            <a:avLst/>
          </a:prstGeom>
          <a:ln w="12700">
            <a:miter lim="400000"/>
          </a:ln>
        </p:spPr>
      </p:pic>
      <p:sp>
        <p:nvSpPr>
          <p:cNvPr id="624" name="Rectangle 18"/>
          <p:cNvSpPr/>
          <p:nvPr/>
        </p:nvSpPr>
        <p:spPr>
          <a:xfrm>
            <a:off x="0" y="0"/>
            <a:ext cx="12192000" cy="6858000"/>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625" name="TextBox 1"/>
          <p:cNvSpPr txBox="1"/>
          <p:nvPr/>
        </p:nvSpPr>
        <p:spPr>
          <a:xfrm>
            <a:off x="42921" y="2860300"/>
            <a:ext cx="12027718"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3600">
                <a:solidFill>
                  <a:srgbClr val="FFFFFF"/>
                </a:solidFill>
                <a:latin typeface="Segoe UI"/>
                <a:ea typeface="Segoe UI"/>
                <a:cs typeface="Segoe UI"/>
                <a:sym typeface="Segoe UI"/>
              </a:defRPr>
            </a:lvl1pPr>
          </a:lstStyle>
          <a:p>
            <a:pPr/>
            <a:r>
              <a:t>THANK YOU </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nvSpPr>
        <p:spPr>
          <a:xfrm>
            <a:off x="841035" y="57889"/>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3800">
                <a:latin typeface="Segoe UI"/>
                <a:ea typeface="Segoe UI"/>
                <a:cs typeface="Segoe UI"/>
                <a:sym typeface="Segoe UI"/>
              </a:defRPr>
            </a:lvl1pPr>
          </a:lstStyle>
          <a:p>
            <a:pPr/>
            <a:r>
              <a:t>Sentiments over Video Game Product</a:t>
            </a:r>
          </a:p>
        </p:txBody>
      </p:sp>
      <p:pic>
        <p:nvPicPr>
          <p:cNvPr id="371" name="Screenshot 2023-03-08 at 1.59.48 AM.png" descr="Screenshot 2023-03-08 at 1.59.48 AM.png"/>
          <p:cNvPicPr>
            <a:picLocks noChangeAspect="1"/>
          </p:cNvPicPr>
          <p:nvPr/>
        </p:nvPicPr>
        <p:blipFill>
          <a:blip r:embed="rId3">
            <a:extLst/>
          </a:blip>
          <a:stretch>
            <a:fillRect/>
          </a:stretch>
        </p:blipFill>
        <p:spPr>
          <a:xfrm>
            <a:off x="1514433" y="845990"/>
            <a:ext cx="8335474" cy="6039772"/>
          </a:xfrm>
          <a:prstGeom prst="rect">
            <a:avLst/>
          </a:prstGeom>
          <a:ln w="12700">
            <a:miter lim="400000"/>
          </a:ln>
        </p:spPr>
      </p:pic>
      <p:sp>
        <p:nvSpPr>
          <p:cNvPr id="372" name="79.87%"/>
          <p:cNvSpPr txBox="1"/>
          <p:nvPr/>
        </p:nvSpPr>
        <p:spPr>
          <a:xfrm>
            <a:off x="5230453" y="5779952"/>
            <a:ext cx="1092966" cy="4376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mn-lt"/>
                <a:ea typeface="+mn-ea"/>
                <a:cs typeface="+mn-cs"/>
                <a:sym typeface="Calibri"/>
              </a:defRPr>
            </a:lvl1pPr>
          </a:lstStyle>
          <a:p>
            <a:pPr/>
            <a:r>
              <a:t>79.87%</a:t>
            </a:r>
          </a:p>
        </p:txBody>
      </p:sp>
      <p:sp>
        <p:nvSpPr>
          <p:cNvPr id="373" name="12.85%"/>
          <p:cNvSpPr txBox="1"/>
          <p:nvPr/>
        </p:nvSpPr>
        <p:spPr>
          <a:xfrm>
            <a:off x="5173714" y="3646982"/>
            <a:ext cx="1206450" cy="43766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600">
                <a:latin typeface="+mn-lt"/>
                <a:ea typeface="+mn-ea"/>
                <a:cs typeface="+mn-cs"/>
                <a:sym typeface="Calibri"/>
              </a:defRPr>
            </a:lvl1pPr>
          </a:lstStyle>
          <a:p>
            <a:pPr/>
            <a:r>
              <a:t>12.85%</a:t>
            </a:r>
          </a:p>
        </p:txBody>
      </p:sp>
      <p:sp>
        <p:nvSpPr>
          <p:cNvPr id="374" name="7.28%"/>
          <p:cNvSpPr txBox="1"/>
          <p:nvPr/>
        </p:nvSpPr>
        <p:spPr>
          <a:xfrm>
            <a:off x="5602892" y="4871789"/>
            <a:ext cx="1206451" cy="3825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300">
                <a:latin typeface="+mn-lt"/>
                <a:ea typeface="+mn-ea"/>
                <a:cs typeface="+mn-cs"/>
                <a:sym typeface="Calibri"/>
              </a:defRPr>
            </a:lvl1pPr>
          </a:lstStyle>
          <a:p>
            <a:pPr/>
            <a:r>
              <a:t>7.28%</a:t>
            </a:r>
          </a:p>
        </p:txBody>
      </p:sp>
      <p:sp>
        <p:nvSpPr>
          <p:cNvPr id="375" name="Oval 8"/>
          <p:cNvSpPr/>
          <p:nvPr/>
        </p:nvSpPr>
        <p:spPr>
          <a:xfrm>
            <a:off x="11490315" y="6455331"/>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pic>
        <p:nvPicPr>
          <p:cNvPr id="376" name="Screenshot 2023-03-10 at 4.58.11 AM.png" descr="Screenshot 2023-03-10 at 4.58.11 AM.png"/>
          <p:cNvPicPr>
            <a:picLocks noChangeAspect="1"/>
          </p:cNvPicPr>
          <p:nvPr/>
        </p:nvPicPr>
        <p:blipFill>
          <a:blip r:embed="rId4">
            <a:extLst/>
          </a:blip>
          <a:stretch>
            <a:fillRect/>
          </a:stretch>
        </p:blipFill>
        <p:spPr>
          <a:xfrm>
            <a:off x="10083545" y="3997461"/>
            <a:ext cx="1868189" cy="1585945"/>
          </a:xfrm>
          <a:prstGeom prst="rect">
            <a:avLst/>
          </a:prstGeom>
          <a:ln w="12700">
            <a:miter lim="400000"/>
          </a:ln>
        </p:spPr>
      </p:pic>
      <p:sp>
        <p:nvSpPr>
          <p:cNvPr id="377" name="Slide Number Placeholder 3"/>
          <p:cNvSpPr txBox="1"/>
          <p:nvPr>
            <p:ph type="sldNum" sz="quarter" idx="4294967295"/>
          </p:nvPr>
        </p:nvSpPr>
        <p:spPr>
          <a:xfrm>
            <a:off x="11568383" y="6499938"/>
            <a:ext cx="181381" cy="248304"/>
          </a:xfrm>
          <a:prstGeom prst="rect">
            <a:avLst/>
          </a:prstGeom>
          <a:extLst>
            <a:ext uri="{C572A759-6A51-4108-AA02-DFA0A04FC94B}">
              <ma14:wrappingTextBoxFlag xmlns:ma14="http://schemas.microsoft.com/office/mac/drawingml/2011/main" val="1"/>
            </a:ext>
          </a:extLst>
        </p:spPr>
        <p:txBody>
          <a:bodyPr/>
          <a:lstStyle>
            <a:lvl1pPr algn="ct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3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itle 1"/>
          <p:cNvSpPr txBox="1"/>
          <p:nvPr/>
        </p:nvSpPr>
        <p:spPr>
          <a:xfrm>
            <a:off x="841035" y="57889"/>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lnSpc>
                <a:spcPct val="90000"/>
              </a:lnSpc>
              <a:defRPr b="1" sz="3800">
                <a:latin typeface="Segoe UI"/>
                <a:ea typeface="Segoe UI"/>
                <a:cs typeface="Segoe UI"/>
                <a:sym typeface="Segoe UI"/>
              </a:defRPr>
            </a:lvl1pPr>
          </a:lstStyle>
          <a:p>
            <a:pPr/>
            <a:r>
              <a:t>Sentiments over Toys &amp; Game Product</a:t>
            </a:r>
          </a:p>
        </p:txBody>
      </p:sp>
      <p:sp>
        <p:nvSpPr>
          <p:cNvPr id="382" name="Oval 86"/>
          <p:cNvSpPr/>
          <p:nvPr/>
        </p:nvSpPr>
        <p:spPr>
          <a:xfrm>
            <a:off x="11405861" y="6357542"/>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pic>
        <p:nvPicPr>
          <p:cNvPr id="383" name="Screenshot 2023-03-08 at 2.44.32 AM.png" descr="Screenshot 2023-03-08 at 2.44.32 AM.png"/>
          <p:cNvPicPr>
            <a:picLocks noChangeAspect="1"/>
          </p:cNvPicPr>
          <p:nvPr/>
        </p:nvPicPr>
        <p:blipFill>
          <a:blip r:embed="rId3">
            <a:extLst/>
          </a:blip>
          <a:stretch>
            <a:fillRect/>
          </a:stretch>
        </p:blipFill>
        <p:spPr>
          <a:xfrm>
            <a:off x="1635534" y="665839"/>
            <a:ext cx="9033603" cy="6194183"/>
          </a:xfrm>
          <a:prstGeom prst="rect">
            <a:avLst/>
          </a:prstGeom>
          <a:ln w="12700">
            <a:miter lim="400000"/>
          </a:ln>
        </p:spPr>
      </p:pic>
      <p:sp>
        <p:nvSpPr>
          <p:cNvPr id="384" name="74.61%"/>
          <p:cNvSpPr txBox="1"/>
          <p:nvPr/>
        </p:nvSpPr>
        <p:spPr>
          <a:xfrm>
            <a:off x="5605850" y="5746587"/>
            <a:ext cx="1092966" cy="4376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mn-lt"/>
                <a:ea typeface="+mn-ea"/>
                <a:cs typeface="+mn-cs"/>
                <a:sym typeface="Calibri"/>
              </a:defRPr>
            </a:lvl1pPr>
          </a:lstStyle>
          <a:p>
            <a:pPr/>
            <a:r>
              <a:t>74.61%</a:t>
            </a:r>
          </a:p>
        </p:txBody>
      </p:sp>
      <p:sp>
        <p:nvSpPr>
          <p:cNvPr id="385" name="8.22%"/>
          <p:cNvSpPr txBox="1"/>
          <p:nvPr/>
        </p:nvSpPr>
        <p:spPr>
          <a:xfrm>
            <a:off x="6127136" y="4916192"/>
            <a:ext cx="830824" cy="382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300">
                <a:latin typeface="+mn-lt"/>
                <a:ea typeface="+mn-ea"/>
                <a:cs typeface="+mn-cs"/>
                <a:sym typeface="Calibri"/>
              </a:defRPr>
            </a:lvl1pPr>
          </a:lstStyle>
          <a:p>
            <a:pPr/>
            <a:r>
              <a:t>8.22%</a:t>
            </a:r>
          </a:p>
        </p:txBody>
      </p:sp>
      <p:sp>
        <p:nvSpPr>
          <p:cNvPr id="386" name="17.17%"/>
          <p:cNvSpPr txBox="1"/>
          <p:nvPr/>
        </p:nvSpPr>
        <p:spPr>
          <a:xfrm>
            <a:off x="5605850" y="3761038"/>
            <a:ext cx="1092966" cy="43766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600">
                <a:latin typeface="+mn-lt"/>
                <a:ea typeface="+mn-ea"/>
                <a:cs typeface="+mn-cs"/>
                <a:sym typeface="Calibri"/>
              </a:defRPr>
            </a:lvl1pPr>
          </a:lstStyle>
          <a:p>
            <a:pPr/>
            <a:r>
              <a:t>17.17%</a:t>
            </a:r>
          </a:p>
        </p:txBody>
      </p:sp>
      <p:pic>
        <p:nvPicPr>
          <p:cNvPr id="387" name="Screenshot 2023-03-10 at 4.58.11 AM.png" descr="Screenshot 2023-03-10 at 4.58.11 AM.png"/>
          <p:cNvPicPr>
            <a:picLocks noChangeAspect="1"/>
          </p:cNvPicPr>
          <p:nvPr/>
        </p:nvPicPr>
        <p:blipFill>
          <a:blip r:embed="rId4">
            <a:extLst/>
          </a:blip>
          <a:stretch>
            <a:fillRect/>
          </a:stretch>
        </p:blipFill>
        <p:spPr>
          <a:xfrm>
            <a:off x="10070965" y="3992121"/>
            <a:ext cx="1880770" cy="1596625"/>
          </a:xfrm>
          <a:prstGeom prst="rect">
            <a:avLst/>
          </a:prstGeom>
          <a:ln w="12700">
            <a:miter lim="400000"/>
          </a:ln>
        </p:spPr>
      </p:pic>
      <p:sp>
        <p:nvSpPr>
          <p:cNvPr id="388" name="Slide Number"/>
          <p:cNvSpPr txBox="1"/>
          <p:nvPr>
            <p:ph type="sldNum" sz="quarter" idx="4294967295"/>
          </p:nvPr>
        </p:nvSpPr>
        <p:spPr>
          <a:xfrm>
            <a:off x="11483929" y="6402148"/>
            <a:ext cx="181380"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ctangle 20"/>
          <p:cNvSpPr/>
          <p:nvPr/>
        </p:nvSpPr>
        <p:spPr>
          <a:xfrm>
            <a:off x="1" y="-11806"/>
            <a:ext cx="3032481"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393" name="Title 1"/>
          <p:cNvSpPr txBox="1"/>
          <p:nvPr/>
        </p:nvSpPr>
        <p:spPr>
          <a:xfrm>
            <a:off x="153830" y="2291435"/>
            <a:ext cx="2724822"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4000">
                <a:solidFill>
                  <a:srgbClr val="FFFFFF"/>
                </a:solidFill>
                <a:latin typeface="Segoe UI"/>
                <a:ea typeface="Segoe UI"/>
                <a:cs typeface="Segoe UI"/>
                <a:sym typeface="Segoe UI"/>
              </a:defRPr>
            </a:lvl1pPr>
          </a:lstStyle>
          <a:p>
            <a:pPr/>
            <a:r>
              <a:t>Top  Brands</a:t>
            </a:r>
          </a:p>
        </p:txBody>
      </p:sp>
      <p:grpSp>
        <p:nvGrpSpPr>
          <p:cNvPr id="406" name="Group 23"/>
          <p:cNvGrpSpPr/>
          <p:nvPr/>
        </p:nvGrpSpPr>
        <p:grpSpPr>
          <a:xfrm>
            <a:off x="255678" y="1204983"/>
            <a:ext cx="602516" cy="625252"/>
            <a:chOff x="0" y="0"/>
            <a:chExt cx="602515" cy="625249"/>
          </a:xfrm>
        </p:grpSpPr>
        <p:sp>
          <p:nvSpPr>
            <p:cNvPr id="394"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95"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96"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97"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398"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399"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00"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01"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02"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03"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04"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05"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pic>
        <p:nvPicPr>
          <p:cNvPr id="407" name="Screenshot 2023-03-08 at 12.51.40 AM.png" descr="Screenshot 2023-03-08 at 12.51.40 AM.png"/>
          <p:cNvPicPr>
            <a:picLocks noChangeAspect="1"/>
          </p:cNvPicPr>
          <p:nvPr/>
        </p:nvPicPr>
        <p:blipFill>
          <a:blip r:embed="rId3">
            <a:extLst/>
          </a:blip>
          <a:stretch>
            <a:fillRect/>
          </a:stretch>
        </p:blipFill>
        <p:spPr>
          <a:xfrm>
            <a:off x="7488091" y="369616"/>
            <a:ext cx="4620289" cy="6281841"/>
          </a:xfrm>
          <a:prstGeom prst="rect">
            <a:avLst/>
          </a:prstGeom>
          <a:ln w="12700">
            <a:miter lim="400000"/>
          </a:ln>
        </p:spPr>
      </p:pic>
      <p:pic>
        <p:nvPicPr>
          <p:cNvPr id="408" name="Screenshot 2023-03-08 at 12.51.26 AM.png" descr="Screenshot 2023-03-08 at 12.51.26 AM.png"/>
          <p:cNvPicPr>
            <a:picLocks noChangeAspect="1"/>
          </p:cNvPicPr>
          <p:nvPr/>
        </p:nvPicPr>
        <p:blipFill>
          <a:blip r:embed="rId4">
            <a:extLst/>
          </a:blip>
          <a:stretch>
            <a:fillRect/>
          </a:stretch>
        </p:blipFill>
        <p:spPr>
          <a:xfrm>
            <a:off x="3160222" y="369616"/>
            <a:ext cx="4200181" cy="6281841"/>
          </a:xfrm>
          <a:prstGeom prst="rect">
            <a:avLst/>
          </a:prstGeom>
          <a:ln w="12700">
            <a:miter lim="400000"/>
          </a:ln>
        </p:spPr>
      </p:pic>
      <p:grpSp>
        <p:nvGrpSpPr>
          <p:cNvPr id="411" name="TextBox 16"/>
          <p:cNvGrpSpPr/>
          <p:nvPr/>
        </p:nvGrpSpPr>
        <p:grpSpPr>
          <a:xfrm>
            <a:off x="3451542" y="5868"/>
            <a:ext cx="2880002" cy="332739"/>
            <a:chOff x="0" y="0"/>
            <a:chExt cx="2880001" cy="332737"/>
          </a:xfrm>
        </p:grpSpPr>
        <p:sp>
          <p:nvSpPr>
            <p:cNvPr id="409" name="Rounded Rectangle"/>
            <p:cNvSpPr/>
            <p:nvPr/>
          </p:nvSpPr>
          <p:spPr>
            <a:xfrm>
              <a:off x="0" y="12481"/>
              <a:ext cx="2880002" cy="307779"/>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410" name="Toys &amp; Game"/>
            <p:cNvSpPr txBox="1"/>
            <p:nvPr/>
          </p:nvSpPr>
          <p:spPr>
            <a:xfrm>
              <a:off x="70209" y="-1"/>
              <a:ext cx="1599564"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b="1" sz="1600">
                  <a:latin typeface="Segoe UI"/>
                  <a:ea typeface="Segoe UI"/>
                  <a:cs typeface="Segoe UI"/>
                  <a:sym typeface="Segoe UI"/>
                </a:defRPr>
              </a:lvl1pPr>
            </a:lstStyle>
            <a:p>
              <a:pPr/>
              <a:r>
                <a:t>Toys &amp; Game</a:t>
              </a:r>
            </a:p>
          </p:txBody>
        </p:sp>
      </p:grpSp>
      <p:grpSp>
        <p:nvGrpSpPr>
          <p:cNvPr id="414" name="TextBox 16"/>
          <p:cNvGrpSpPr/>
          <p:nvPr/>
        </p:nvGrpSpPr>
        <p:grpSpPr>
          <a:xfrm>
            <a:off x="8174080" y="5868"/>
            <a:ext cx="2880003" cy="332739"/>
            <a:chOff x="0" y="0"/>
            <a:chExt cx="2880001" cy="332737"/>
          </a:xfrm>
        </p:grpSpPr>
        <p:sp>
          <p:nvSpPr>
            <p:cNvPr id="412" name="Rounded Rectangle"/>
            <p:cNvSpPr/>
            <p:nvPr/>
          </p:nvSpPr>
          <p:spPr>
            <a:xfrm>
              <a:off x="0" y="12481"/>
              <a:ext cx="2880002" cy="307779"/>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413" name="Video Games"/>
            <p:cNvSpPr txBox="1"/>
            <p:nvPr/>
          </p:nvSpPr>
          <p:spPr>
            <a:xfrm>
              <a:off x="77303" y="-1"/>
              <a:ext cx="1585772"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b="1" sz="1600">
                  <a:latin typeface="Segoe UI"/>
                  <a:ea typeface="Segoe UI"/>
                  <a:cs typeface="Segoe UI"/>
                  <a:sym typeface="Segoe UI"/>
                </a:defRPr>
              </a:lvl1pPr>
            </a:lstStyle>
            <a:p>
              <a:pPr/>
              <a:r>
                <a:t>Video Games</a:t>
              </a:r>
            </a:p>
          </p:txBody>
        </p:sp>
      </p:grpSp>
      <p:pic>
        <p:nvPicPr>
          <p:cNvPr id="415" name="Screenshot 2023-03-10 at 4.58.34 AM.png" descr="Screenshot 2023-03-10 at 4.58.34 AM.png"/>
          <p:cNvPicPr>
            <a:picLocks noChangeAspect="1"/>
          </p:cNvPicPr>
          <p:nvPr/>
        </p:nvPicPr>
        <p:blipFill>
          <a:blip r:embed="rId5">
            <a:extLst/>
          </a:blip>
          <a:stretch>
            <a:fillRect/>
          </a:stretch>
        </p:blipFill>
        <p:spPr>
          <a:xfrm>
            <a:off x="9905892" y="4648405"/>
            <a:ext cx="1905002" cy="1143001"/>
          </a:xfrm>
          <a:prstGeom prst="rect">
            <a:avLst/>
          </a:prstGeom>
          <a:ln w="12700">
            <a:miter lim="400000"/>
          </a:ln>
        </p:spPr>
      </p:pic>
      <p:pic>
        <p:nvPicPr>
          <p:cNvPr id="416" name="Picture 1" descr="Picture 1"/>
          <p:cNvPicPr>
            <a:picLocks noChangeAspect="1"/>
          </p:cNvPicPr>
          <p:nvPr/>
        </p:nvPicPr>
        <p:blipFill>
          <a:blip r:embed="rId6">
            <a:extLst/>
          </a:blip>
          <a:stretch>
            <a:fillRect/>
          </a:stretch>
        </p:blipFill>
        <p:spPr>
          <a:xfrm>
            <a:off x="10239044" y="1573698"/>
            <a:ext cx="337517" cy="373045"/>
          </a:xfrm>
          <a:prstGeom prst="rect">
            <a:avLst/>
          </a:prstGeom>
          <a:ln w="12700">
            <a:miter lim="400000"/>
          </a:ln>
        </p:spPr>
      </p:pic>
      <p:sp>
        <p:nvSpPr>
          <p:cNvPr id="417"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418" name="Slide Number"/>
          <p:cNvSpPr txBox="1"/>
          <p:nvPr>
            <p:ph type="sldNum" sz="quarter" idx="4294967295"/>
          </p:nvPr>
        </p:nvSpPr>
        <p:spPr>
          <a:xfrm>
            <a:off x="11454031" y="6445216"/>
            <a:ext cx="289561" cy="248304"/>
          </a:xfrm>
          <a:prstGeom prst="rect">
            <a:avLst/>
          </a:prstGeom>
          <a:extLst>
            <a:ext uri="{C572A759-6A51-4108-AA02-DFA0A04FC94B}">
              <ma14:wrappingTextBoxFlag xmlns:ma14="http://schemas.microsoft.com/office/mac/drawingml/2011/main" val="1"/>
            </a:ext>
          </a:extLst>
        </p:spPr>
        <p:txBody>
          <a:bodyPr wrap="square"/>
          <a:lstStyle>
            <a:lvl1pPr algn="ct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ctangle 20"/>
          <p:cNvSpPr/>
          <p:nvPr/>
        </p:nvSpPr>
        <p:spPr>
          <a:xfrm>
            <a:off x="0" y="-11806"/>
            <a:ext cx="2684255"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423" name="Title 1"/>
          <p:cNvSpPr txBox="1"/>
          <p:nvPr/>
        </p:nvSpPr>
        <p:spPr>
          <a:xfrm>
            <a:off x="-17032" y="2381555"/>
            <a:ext cx="2830483" cy="1168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b="1" sz="3800">
                <a:solidFill>
                  <a:srgbClr val="FFFFFF"/>
                </a:solidFill>
                <a:latin typeface="Segoe UI"/>
                <a:ea typeface="Segoe UI"/>
                <a:cs typeface="Segoe UI"/>
                <a:sym typeface="Segoe UI"/>
              </a:defRPr>
            </a:pPr>
            <a:r>
              <a:t>Regular</a:t>
            </a:r>
          </a:p>
          <a:p>
            <a:pPr>
              <a:defRPr b="1" sz="3800">
                <a:solidFill>
                  <a:srgbClr val="FFFFFF"/>
                </a:solidFill>
                <a:latin typeface="Segoe UI"/>
                <a:ea typeface="Segoe UI"/>
                <a:cs typeface="Segoe UI"/>
                <a:sym typeface="Segoe UI"/>
              </a:defRPr>
            </a:pPr>
            <a:r>
              <a:t>Customer</a:t>
            </a:r>
          </a:p>
        </p:txBody>
      </p:sp>
      <p:grpSp>
        <p:nvGrpSpPr>
          <p:cNvPr id="436" name="Group 23"/>
          <p:cNvGrpSpPr/>
          <p:nvPr/>
        </p:nvGrpSpPr>
        <p:grpSpPr>
          <a:xfrm>
            <a:off x="217056" y="1230733"/>
            <a:ext cx="602516" cy="625251"/>
            <a:chOff x="0" y="0"/>
            <a:chExt cx="602515" cy="625249"/>
          </a:xfrm>
        </p:grpSpPr>
        <p:sp>
          <p:nvSpPr>
            <p:cNvPr id="424"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25"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26"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27"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28"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29"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30"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31"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32"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33"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34"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35"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grpSp>
        <p:nvGrpSpPr>
          <p:cNvPr id="439" name="TextBox 16"/>
          <p:cNvGrpSpPr/>
          <p:nvPr/>
        </p:nvGrpSpPr>
        <p:grpSpPr>
          <a:xfrm>
            <a:off x="3099718" y="114120"/>
            <a:ext cx="2880003" cy="332739"/>
            <a:chOff x="0" y="-1"/>
            <a:chExt cx="2880001" cy="332737"/>
          </a:xfrm>
        </p:grpSpPr>
        <p:sp>
          <p:nvSpPr>
            <p:cNvPr id="437" name="Rounded Rectangle"/>
            <p:cNvSpPr/>
            <p:nvPr/>
          </p:nvSpPr>
          <p:spPr>
            <a:xfrm>
              <a:off x="0" y="12481"/>
              <a:ext cx="2880002" cy="307780"/>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438" name="Toys &amp; Game"/>
            <p:cNvSpPr txBox="1"/>
            <p:nvPr/>
          </p:nvSpPr>
          <p:spPr>
            <a:xfrm>
              <a:off x="70209" y="-2"/>
              <a:ext cx="1599564"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lgn="ctr">
                <a:defRPr b="1" sz="1600">
                  <a:latin typeface="Segoe UI"/>
                  <a:ea typeface="Segoe UI"/>
                  <a:cs typeface="Segoe UI"/>
                  <a:sym typeface="Segoe UI"/>
                </a:defRPr>
              </a:lvl1pPr>
            </a:lstStyle>
            <a:p>
              <a:pPr/>
              <a:r>
                <a:t>Toys &amp; Game</a:t>
              </a:r>
            </a:p>
          </p:txBody>
        </p:sp>
      </p:grpSp>
      <p:grpSp>
        <p:nvGrpSpPr>
          <p:cNvPr id="442" name="TextBox 16"/>
          <p:cNvGrpSpPr/>
          <p:nvPr/>
        </p:nvGrpSpPr>
        <p:grpSpPr>
          <a:xfrm>
            <a:off x="8147018" y="114120"/>
            <a:ext cx="2880003" cy="332739"/>
            <a:chOff x="0" y="-1"/>
            <a:chExt cx="2880001" cy="332737"/>
          </a:xfrm>
        </p:grpSpPr>
        <p:sp>
          <p:nvSpPr>
            <p:cNvPr id="440" name="Rounded Rectangle"/>
            <p:cNvSpPr/>
            <p:nvPr/>
          </p:nvSpPr>
          <p:spPr>
            <a:xfrm>
              <a:off x="0" y="12481"/>
              <a:ext cx="2880002" cy="307780"/>
            </a:xfrm>
            <a:prstGeom prst="roundRect">
              <a:avLst>
                <a:gd name="adj" fmla="val 16667"/>
              </a:avLst>
            </a:prstGeom>
            <a:solidFill>
              <a:srgbClr val="F2F2F2"/>
            </a:solidFill>
            <a:ln w="12700" cap="flat">
              <a:noFill/>
              <a:miter lim="400000"/>
            </a:ln>
            <a:effectLst/>
          </p:spPr>
          <p:txBody>
            <a:bodyPr wrap="square" lIns="45718" tIns="45718" rIns="45718" bIns="45718" numCol="1" anchor="ctr">
              <a:noAutofit/>
            </a:bodyPr>
            <a:lstStyle/>
            <a:p>
              <a:pPr>
                <a:defRPr>
                  <a:latin typeface="+mn-lt"/>
                  <a:ea typeface="+mn-ea"/>
                  <a:cs typeface="+mn-cs"/>
                  <a:sym typeface="Calibri"/>
                </a:defRPr>
              </a:pPr>
            </a:p>
          </p:txBody>
        </p:sp>
        <p:sp>
          <p:nvSpPr>
            <p:cNvPr id="441" name="Video Games"/>
            <p:cNvSpPr txBox="1"/>
            <p:nvPr/>
          </p:nvSpPr>
          <p:spPr>
            <a:xfrm>
              <a:off x="77303" y="-2"/>
              <a:ext cx="1585772"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b="1" sz="1600">
                  <a:latin typeface="Segoe UI"/>
                  <a:ea typeface="Segoe UI"/>
                  <a:cs typeface="Segoe UI"/>
                  <a:sym typeface="Segoe UI"/>
                </a:defRPr>
              </a:lvl1pPr>
            </a:lstStyle>
            <a:p>
              <a:pPr/>
              <a:r>
                <a:t>Video Games</a:t>
              </a:r>
            </a:p>
          </p:txBody>
        </p:sp>
      </p:grpSp>
      <p:sp>
        <p:nvSpPr>
          <p:cNvPr id="443" name="Oval 86"/>
          <p:cNvSpPr/>
          <p:nvPr/>
        </p:nvSpPr>
        <p:spPr>
          <a:xfrm>
            <a:off x="11430052" y="6400610"/>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444" name="Slide Number"/>
          <p:cNvSpPr txBox="1"/>
          <p:nvPr>
            <p:ph type="sldNum" sz="quarter" idx="4294967295"/>
          </p:nvPr>
        </p:nvSpPr>
        <p:spPr>
          <a:xfrm>
            <a:off x="11508120" y="6445216"/>
            <a:ext cx="181381"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pic>
        <p:nvPicPr>
          <p:cNvPr id="445" name="Screenshot 2023-03-22 at 3.15.52 PM.png" descr="Screenshot 2023-03-22 at 3.15.52 PM.png"/>
          <p:cNvPicPr>
            <a:picLocks noChangeAspect="0"/>
          </p:cNvPicPr>
          <p:nvPr/>
        </p:nvPicPr>
        <p:blipFill>
          <a:blip r:embed="rId3">
            <a:extLst/>
          </a:blip>
          <a:stretch>
            <a:fillRect/>
          </a:stretch>
        </p:blipFill>
        <p:spPr>
          <a:xfrm>
            <a:off x="2787910" y="594701"/>
            <a:ext cx="4552814" cy="6265311"/>
          </a:xfrm>
          <a:prstGeom prst="rect">
            <a:avLst/>
          </a:prstGeom>
          <a:ln w="12700">
            <a:miter lim="400000"/>
          </a:ln>
        </p:spPr>
      </p:pic>
      <p:pic>
        <p:nvPicPr>
          <p:cNvPr id="446" name="Screenshot 2023-03-22 at 3.21.28 PM.png" descr="Screenshot 2023-03-22 at 3.21.28 PM.png"/>
          <p:cNvPicPr>
            <a:picLocks noChangeAspect="0"/>
          </p:cNvPicPr>
          <p:nvPr/>
        </p:nvPicPr>
        <p:blipFill>
          <a:blip r:embed="rId4">
            <a:extLst/>
          </a:blip>
          <a:stretch>
            <a:fillRect/>
          </a:stretch>
        </p:blipFill>
        <p:spPr>
          <a:xfrm>
            <a:off x="7444380" y="546006"/>
            <a:ext cx="4826001" cy="6362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0" name="Screenshot 2023-03-22 at 3.25.15 PM.png" descr="Screenshot 2023-03-22 at 3.25.15 PM.png"/>
          <p:cNvPicPr>
            <a:picLocks noChangeAspect="1"/>
          </p:cNvPicPr>
          <p:nvPr/>
        </p:nvPicPr>
        <p:blipFill>
          <a:blip r:embed="rId3">
            <a:extLst/>
          </a:blip>
          <a:stretch>
            <a:fillRect/>
          </a:stretch>
        </p:blipFill>
        <p:spPr>
          <a:xfrm>
            <a:off x="-1" y="545869"/>
            <a:ext cx="12192001" cy="6105018"/>
          </a:xfrm>
          <a:prstGeom prst="rect">
            <a:avLst/>
          </a:prstGeom>
          <a:ln w="12700">
            <a:miter lim="400000"/>
          </a:ln>
        </p:spPr>
      </p:pic>
      <p:sp>
        <p:nvSpPr>
          <p:cNvPr id="451" name="Title 1"/>
          <p:cNvSpPr txBox="1"/>
          <p:nvPr/>
        </p:nvSpPr>
        <p:spPr>
          <a:xfrm>
            <a:off x="841035" y="4063"/>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lnSpc>
                <a:spcPct val="90000"/>
              </a:lnSpc>
              <a:defRPr b="1" sz="3800">
                <a:latin typeface="Segoe UI"/>
                <a:ea typeface="Segoe UI"/>
                <a:cs typeface="Segoe UI"/>
                <a:sym typeface="Segoe UI"/>
              </a:defRPr>
            </a:pPr>
            <a:r>
              <a:t> Video Games </a:t>
            </a:r>
            <a:r>
              <a:rPr b="0" sz="3000"/>
              <a:t>(Category &amp; Product)</a:t>
            </a:r>
          </a:p>
        </p:txBody>
      </p:sp>
      <p:sp>
        <p:nvSpPr>
          <p:cNvPr id="452" name="Oval 86"/>
          <p:cNvSpPr/>
          <p:nvPr/>
        </p:nvSpPr>
        <p:spPr>
          <a:xfrm>
            <a:off x="11351251" y="6248322"/>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453" name="Slide Number"/>
          <p:cNvSpPr txBox="1"/>
          <p:nvPr>
            <p:ph type="sldNum" sz="quarter" idx="4294967295"/>
          </p:nvPr>
        </p:nvSpPr>
        <p:spPr>
          <a:xfrm>
            <a:off x="11429319" y="6292928"/>
            <a:ext cx="181381"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7" name="Screenshot 2023-03-22 at 3.26.41 PM.png" descr="Screenshot 2023-03-22 at 3.26.41 PM.png"/>
          <p:cNvPicPr>
            <a:picLocks noChangeAspect="1"/>
          </p:cNvPicPr>
          <p:nvPr/>
        </p:nvPicPr>
        <p:blipFill>
          <a:blip r:embed="rId3">
            <a:extLst/>
          </a:blip>
          <a:stretch>
            <a:fillRect/>
          </a:stretch>
        </p:blipFill>
        <p:spPr>
          <a:xfrm>
            <a:off x="0" y="558743"/>
            <a:ext cx="12192001" cy="6105019"/>
          </a:xfrm>
          <a:prstGeom prst="rect">
            <a:avLst/>
          </a:prstGeom>
          <a:ln w="12700">
            <a:miter lim="400000"/>
          </a:ln>
        </p:spPr>
      </p:pic>
      <p:sp>
        <p:nvSpPr>
          <p:cNvPr id="458" name="Title 1"/>
          <p:cNvSpPr txBox="1"/>
          <p:nvPr/>
        </p:nvSpPr>
        <p:spPr>
          <a:xfrm>
            <a:off x="841035" y="4063"/>
            <a:ext cx="10509930"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lnSpc>
                <a:spcPct val="90000"/>
              </a:lnSpc>
              <a:defRPr b="1" sz="3800">
                <a:latin typeface="Segoe UI"/>
                <a:ea typeface="Segoe UI"/>
                <a:cs typeface="Segoe UI"/>
                <a:sym typeface="Segoe UI"/>
              </a:defRPr>
            </a:pPr>
            <a:r>
              <a:t> Toys &amp; Games </a:t>
            </a:r>
            <a:r>
              <a:rPr b="0" sz="3000"/>
              <a:t>(Category &amp; Product)</a:t>
            </a:r>
          </a:p>
        </p:txBody>
      </p:sp>
      <p:sp>
        <p:nvSpPr>
          <p:cNvPr id="459" name="Oval 86"/>
          <p:cNvSpPr/>
          <p:nvPr/>
        </p:nvSpPr>
        <p:spPr>
          <a:xfrm>
            <a:off x="11429990" y="6369606"/>
            <a:ext cx="337517" cy="337517"/>
          </a:xfrm>
          <a:prstGeom prst="ellipse">
            <a:avLst/>
          </a:prstGeom>
          <a:solidFill>
            <a:srgbClr val="232F3E"/>
          </a:solidFill>
          <a:ln w="12700">
            <a:miter lim="400000"/>
          </a:ln>
        </p:spPr>
        <p:txBody>
          <a:bodyPr lIns="45718" tIns="45718" rIns="45718" bIns="45718" anchor="ctr"/>
          <a:lstStyle/>
          <a:p>
            <a:pPr algn="ctr">
              <a:defRPr sz="1000">
                <a:solidFill>
                  <a:srgbClr val="FFFFFF"/>
                </a:solidFill>
                <a:latin typeface="+mn-lt"/>
                <a:ea typeface="+mn-ea"/>
                <a:cs typeface="+mn-cs"/>
                <a:sym typeface="Calibri"/>
              </a:defRPr>
            </a:pPr>
          </a:p>
        </p:txBody>
      </p:sp>
      <p:sp>
        <p:nvSpPr>
          <p:cNvPr id="460" name="Slide Number"/>
          <p:cNvSpPr txBox="1"/>
          <p:nvPr>
            <p:ph type="sldNum" sz="quarter" idx="4294967295"/>
          </p:nvPr>
        </p:nvSpPr>
        <p:spPr>
          <a:xfrm>
            <a:off x="11508058" y="6414213"/>
            <a:ext cx="181381"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Screenshot 2023-03-22 at 3.48.25 PM.png" descr="Screenshot 2023-03-22 at 3.48.25 PM.png"/>
          <p:cNvPicPr>
            <a:picLocks noChangeAspect="0"/>
          </p:cNvPicPr>
          <p:nvPr/>
        </p:nvPicPr>
        <p:blipFill>
          <a:blip r:embed="rId3">
            <a:extLst/>
          </a:blip>
          <a:stretch>
            <a:fillRect/>
          </a:stretch>
        </p:blipFill>
        <p:spPr>
          <a:xfrm>
            <a:off x="3131353" y="-1538"/>
            <a:ext cx="9073522" cy="6649202"/>
          </a:xfrm>
          <a:prstGeom prst="rect">
            <a:avLst/>
          </a:prstGeom>
          <a:ln w="12700">
            <a:miter lim="400000"/>
          </a:ln>
        </p:spPr>
      </p:pic>
      <p:sp>
        <p:nvSpPr>
          <p:cNvPr id="465" name="Rectangle 20"/>
          <p:cNvSpPr/>
          <p:nvPr/>
        </p:nvSpPr>
        <p:spPr>
          <a:xfrm>
            <a:off x="0" y="-11806"/>
            <a:ext cx="3056572" cy="6869806"/>
          </a:xfrm>
          <a:prstGeom prst="rect">
            <a:avLst/>
          </a:prstGeom>
          <a:gradFill>
            <a:gsLst>
              <a:gs pos="0">
                <a:srgbClr val="000000">
                  <a:alpha val="52999"/>
                </a:srgbClr>
              </a:gs>
              <a:gs pos="50000">
                <a:srgbClr val="000000">
                  <a:alpha val="60000"/>
                </a:srgbClr>
              </a:gs>
              <a:gs pos="100000">
                <a:srgbClr val="232F3E"/>
              </a:gs>
            </a:gsLst>
            <a:lin ang="5400000"/>
          </a:gra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sp>
        <p:nvSpPr>
          <p:cNvPr id="466" name="Title 1"/>
          <p:cNvSpPr txBox="1"/>
          <p:nvPr/>
        </p:nvSpPr>
        <p:spPr>
          <a:xfrm>
            <a:off x="165875" y="2458802"/>
            <a:ext cx="2724822" cy="121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b="1" sz="4000">
                <a:solidFill>
                  <a:srgbClr val="FFFFFF"/>
                </a:solidFill>
                <a:latin typeface="Segoe UI"/>
                <a:ea typeface="Segoe UI"/>
                <a:cs typeface="Segoe UI"/>
                <a:sym typeface="Segoe UI"/>
              </a:defRPr>
            </a:pPr>
            <a:r>
              <a:t>Seasonal</a:t>
            </a:r>
          </a:p>
          <a:p>
            <a:pPr>
              <a:defRPr b="1" sz="4000">
                <a:solidFill>
                  <a:srgbClr val="FFFFFF"/>
                </a:solidFill>
                <a:latin typeface="Segoe UI"/>
                <a:ea typeface="Segoe UI"/>
                <a:cs typeface="Segoe UI"/>
                <a:sym typeface="Segoe UI"/>
              </a:defRPr>
            </a:pPr>
            <a:r>
              <a:t>Sales</a:t>
            </a:r>
          </a:p>
        </p:txBody>
      </p:sp>
      <p:grpSp>
        <p:nvGrpSpPr>
          <p:cNvPr id="479" name="Group 23"/>
          <p:cNvGrpSpPr/>
          <p:nvPr/>
        </p:nvGrpSpPr>
        <p:grpSpPr>
          <a:xfrm>
            <a:off x="217056" y="1230733"/>
            <a:ext cx="602516" cy="625251"/>
            <a:chOff x="0" y="0"/>
            <a:chExt cx="602515" cy="625249"/>
          </a:xfrm>
        </p:grpSpPr>
        <p:sp>
          <p:nvSpPr>
            <p:cNvPr id="467" name="Freeform 10"/>
            <p:cNvSpPr/>
            <p:nvPr/>
          </p:nvSpPr>
          <p:spPr>
            <a:xfrm>
              <a:off x="-1" y="-1"/>
              <a:ext cx="429151" cy="5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025" y="21600"/>
                    <a:pt x="2025" y="21600"/>
                    <a:pt x="2025" y="21600"/>
                  </a:cubicBezTo>
                  <a:cubicBezTo>
                    <a:pt x="1012" y="21600"/>
                    <a:pt x="0" y="20829"/>
                    <a:pt x="0" y="20057"/>
                  </a:cubicBezTo>
                  <a:cubicBezTo>
                    <a:pt x="0" y="1543"/>
                    <a:pt x="0" y="1543"/>
                    <a:pt x="0" y="1543"/>
                  </a:cubicBezTo>
                  <a:cubicBezTo>
                    <a:pt x="0" y="771"/>
                    <a:pt x="1012" y="0"/>
                    <a:pt x="2025" y="0"/>
                  </a:cubicBezTo>
                  <a:cubicBezTo>
                    <a:pt x="19575" y="0"/>
                    <a:pt x="19575" y="0"/>
                    <a:pt x="19575" y="0"/>
                  </a:cubicBezTo>
                  <a:cubicBezTo>
                    <a:pt x="20588" y="0"/>
                    <a:pt x="21600" y="771"/>
                    <a:pt x="21600" y="1543"/>
                  </a:cubicBezTo>
                  <a:cubicBezTo>
                    <a:pt x="21600" y="15429"/>
                    <a:pt x="21600" y="15429"/>
                    <a:pt x="21600" y="15429"/>
                  </a:cubicBezTo>
                </a:path>
              </a:pathLst>
            </a:custGeom>
            <a:noFill/>
            <a:ln w="14288"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68" name="Freeform 11"/>
            <p:cNvSpPr/>
            <p:nvPr/>
          </p:nvSpPr>
          <p:spPr>
            <a:xfrm>
              <a:off x="51156" y="53997"/>
              <a:ext cx="338206" cy="406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21600"/>
                  </a:lnTo>
                  <a:lnTo>
                    <a:pt x="0" y="0"/>
                  </a:lnTo>
                  <a:lnTo>
                    <a:pt x="20692" y="0"/>
                  </a:lnTo>
                  <a:lnTo>
                    <a:pt x="20692" y="16615"/>
                  </a:ln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69" name="Freeform 12"/>
            <p:cNvSpPr/>
            <p:nvPr/>
          </p:nvSpPr>
          <p:spPr>
            <a:xfrm>
              <a:off x="429149" y="258624"/>
              <a:ext cx="173367" cy="3666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631" y="15200"/>
                    <a:pt x="11631" y="15200"/>
                    <a:pt x="11631" y="15200"/>
                  </a:cubicBezTo>
                  <a:cubicBezTo>
                    <a:pt x="11631" y="8000"/>
                    <a:pt x="11631" y="8000"/>
                    <a:pt x="11631" y="8000"/>
                  </a:cubicBezTo>
                  <a:cubicBezTo>
                    <a:pt x="11631" y="5200"/>
                    <a:pt x="6646" y="2800"/>
                    <a:pt x="0" y="0"/>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70" name="Freeform 13"/>
            <p:cNvSpPr/>
            <p:nvPr/>
          </p:nvSpPr>
          <p:spPr>
            <a:xfrm>
              <a:off x="346734" y="361522"/>
              <a:ext cx="122205" cy="263728"/>
            </a:xfrm>
            <a:custGeom>
              <a:avLst/>
              <a:gdLst/>
              <a:ahLst/>
              <a:cxnLst>
                <a:cxn ang="0">
                  <a:pos x="wd2" y="hd2"/>
                </a:cxn>
                <a:cxn ang="5400000">
                  <a:pos x="wd2" y="hd2"/>
                </a:cxn>
                <a:cxn ang="10800000">
                  <a:pos x="wd2" y="hd2"/>
                </a:cxn>
                <a:cxn ang="16200000">
                  <a:pos x="wd2" y="hd2"/>
                </a:cxn>
              </a:cxnLst>
              <a:rect l="0" t="0" r="r" b="b"/>
              <a:pathLst>
                <a:path w="20639" h="21323" fill="norm" stroke="1" extrusionOk="0">
                  <a:moveTo>
                    <a:pt x="18365" y="5815"/>
                  </a:moveTo>
                  <a:cubicBezTo>
                    <a:pt x="8134" y="831"/>
                    <a:pt x="8134" y="831"/>
                    <a:pt x="8134" y="831"/>
                  </a:cubicBezTo>
                  <a:cubicBezTo>
                    <a:pt x="5860" y="-277"/>
                    <a:pt x="3586" y="-277"/>
                    <a:pt x="1313" y="831"/>
                  </a:cubicBezTo>
                  <a:cubicBezTo>
                    <a:pt x="-961" y="1938"/>
                    <a:pt x="176" y="3600"/>
                    <a:pt x="1313" y="4154"/>
                  </a:cubicBezTo>
                  <a:cubicBezTo>
                    <a:pt x="11544" y="11354"/>
                    <a:pt x="11544" y="11354"/>
                    <a:pt x="11544" y="11354"/>
                  </a:cubicBezTo>
                  <a:cubicBezTo>
                    <a:pt x="11544" y="11354"/>
                    <a:pt x="11544" y="11354"/>
                    <a:pt x="11544" y="13569"/>
                  </a:cubicBezTo>
                  <a:cubicBezTo>
                    <a:pt x="11544" y="15785"/>
                    <a:pt x="20639" y="21323"/>
                    <a:pt x="20639" y="21323"/>
                  </a:cubicBezTo>
                </a:path>
              </a:pathLst>
            </a:custGeom>
            <a:noFill/>
            <a:ln w="14288" cap="rnd">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71" name="Line 14"/>
            <p:cNvSpPr/>
            <p:nvPr/>
          </p:nvSpPr>
          <p:spPr>
            <a:xfrm>
              <a:off x="147785" y="514408"/>
              <a:ext cx="105158"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72" name="Oval 15"/>
            <p:cNvSpPr/>
            <p:nvPr/>
          </p:nvSpPr>
          <p:spPr>
            <a:xfrm>
              <a:off x="93788"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73" name="Oval 16"/>
            <p:cNvSpPr/>
            <p:nvPr/>
          </p:nvSpPr>
          <p:spPr>
            <a:xfrm>
              <a:off x="281362" y="503040"/>
              <a:ext cx="25583" cy="25583"/>
            </a:xfrm>
            <a:prstGeom prst="ellipse">
              <a:avLst/>
            </a:prstGeom>
            <a:noFill/>
            <a:ln w="9525" cap="flat">
              <a:solidFill>
                <a:srgbClr val="FE9900"/>
              </a:solidFill>
              <a:prstDash val="solid"/>
              <a:round/>
            </a:ln>
            <a:effectLst/>
          </p:spPr>
          <p:txBody>
            <a:bodyPr wrap="square" lIns="45718" tIns="45718" rIns="45718" bIns="45718" numCol="1" anchor="t">
              <a:noAutofit/>
            </a:bodyPr>
            <a:lstStyle/>
            <a:p>
              <a:pPr>
                <a:defRPr>
                  <a:latin typeface="+mn-lt"/>
                  <a:ea typeface="+mn-ea"/>
                  <a:cs typeface="+mn-cs"/>
                  <a:sym typeface="Calibri"/>
                </a:defRPr>
              </a:pPr>
            </a:p>
          </p:txBody>
        </p:sp>
        <p:sp>
          <p:nvSpPr>
            <p:cNvPr id="474" name="Line 17"/>
            <p:cNvSpPr/>
            <p:nvPr/>
          </p:nvSpPr>
          <p:spPr>
            <a:xfrm>
              <a:off x="119365" y="352413"/>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75" name="Line 18"/>
            <p:cNvSpPr/>
            <p:nvPr/>
          </p:nvSpPr>
          <p:spPr>
            <a:xfrm>
              <a:off x="119365" y="298412"/>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76" name="Line 19"/>
            <p:cNvSpPr/>
            <p:nvPr/>
          </p:nvSpPr>
          <p:spPr>
            <a:xfrm>
              <a:off x="119365" y="244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77" name="Line 20"/>
            <p:cNvSpPr/>
            <p:nvPr/>
          </p:nvSpPr>
          <p:spPr>
            <a:xfrm>
              <a:off x="119365" y="190415"/>
              <a:ext cx="187576"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sp>
          <p:nvSpPr>
            <p:cNvPr id="478" name="Line 21"/>
            <p:cNvSpPr/>
            <p:nvPr/>
          </p:nvSpPr>
          <p:spPr>
            <a:xfrm>
              <a:off x="119365" y="136417"/>
              <a:ext cx="107999" cy="2"/>
            </a:xfrm>
            <a:prstGeom prst="line">
              <a:avLst/>
            </a:prstGeom>
            <a:noFill/>
            <a:ln w="14288" cap="flat">
              <a:solidFill>
                <a:srgbClr val="FE9900"/>
              </a:solidFill>
              <a:prstDash val="solid"/>
              <a:round/>
            </a:ln>
            <a:effectLst/>
          </p:spPr>
          <p:txBody>
            <a:bodyPr wrap="square" lIns="45718" tIns="45718" rIns="45718" bIns="45718" numCol="1" anchor="t">
              <a:noAutofit/>
            </a:bodyPr>
            <a:lstStyle/>
            <a:p>
              <a:pPr/>
            </a:p>
          </p:txBody>
        </p:sp>
      </p:grpSp>
      <p:sp>
        <p:nvSpPr>
          <p:cNvPr id="480" name="Slide Number"/>
          <p:cNvSpPr txBox="1"/>
          <p:nvPr>
            <p:ph type="sldNum" sz="quarter" idx="4294967295"/>
          </p:nvPr>
        </p:nvSpPr>
        <p:spPr>
          <a:xfrm>
            <a:off x="11353628" y="6599708"/>
            <a:ext cx="181381" cy="248304"/>
          </a:xfrm>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fld id="{86CB4B4D-7CA3-9044-876B-883B54F8677D}" type="slidenum"/>
          </a:p>
        </p:txBody>
      </p:sp>
      <p:sp>
        <p:nvSpPr>
          <p:cNvPr id="481" name="Oval 86"/>
          <p:cNvSpPr/>
          <p:nvPr/>
        </p:nvSpPr>
        <p:spPr>
          <a:xfrm>
            <a:off x="11275560" y="6555102"/>
            <a:ext cx="337517" cy="337517"/>
          </a:xfrm>
          <a:prstGeom prst="ellipse">
            <a:avLst/>
          </a:prstGeom>
          <a:solidFill>
            <a:srgbClr val="232F3E"/>
          </a:solidFill>
          <a:ln w="12700">
            <a:miter lim="400000"/>
          </a:ln>
          <a:extLst>
            <a:ext uri="{C572A759-6A51-4108-AA02-DFA0A04FC94B}">
              <ma14:wrappingTextBoxFlag xmlns:ma14="http://schemas.microsoft.com/office/mac/drawingml/2011/main" val="1"/>
            </a:ext>
          </a:extLst>
        </p:spPr>
        <p:txBody>
          <a:bodyPr lIns="45718" tIns="45718" rIns="45718" bIns="45718" anchor="ctr"/>
          <a:lstStyle>
            <a:lvl1pPr algn="ctr">
              <a:defRPr sz="1000">
                <a:solidFill>
                  <a:srgbClr val="FFFFFF"/>
                </a:solidFill>
                <a:latin typeface="+mn-lt"/>
                <a:ea typeface="+mn-ea"/>
                <a:cs typeface="+mn-cs"/>
                <a:sym typeface="Calibri"/>
              </a:defRPr>
            </a:lvl1pPr>
          </a:lstStyle>
          <a:p>
            <a:pPr/>
            <a:r>
              <a:t>9</a:t>
            </a: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